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30228"/>
  <workbookPr/>
  <mc:AlternateContent xmlns:mc="http://schemas.openxmlformats.org/markup-compatibility/2006">
    <mc:Choice Requires="x15">
      <x15ac:absPath xmlns:x15ac="http://schemas.microsoft.com/office/spreadsheetml/2010/11/ac" url="https://resources.deloitte.com/sites/ANSR-Digital/Shared Documents/ANSR - Digital/Projeto/Acessibilidade/Evidencias/"/>
    </mc:Choice>
  </mc:AlternateContent>
  <xr:revisionPtr revIDLastSave="140" documentId="13_ncr:1_{CBF96E0A-D61C-0C4C-9E7B-5CB1DE5D5C1C}" xr6:coauthVersionLast="47" xr6:coauthVersionMax="47" xr10:uidLastSave="{51831C3D-43F0-4DBF-90C0-0300B6555283}"/>
  <workbookProtection workbookPassword="CF7A" lockStructure="1"/>
  <bookViews>
    <workbookView xWindow="-98" yWindow="-98" windowWidth="21795" windowHeight="12975" tabRatio="500" firstSheet="2" activeTab="13" xr2:uid="{00000000-000D-0000-FFFF-FFFF00000000}"/>
  </bookViews>
  <sheets>
    <sheet name="Síntese" sheetId="1" r:id="rId1"/>
    <sheet name="1.1" sheetId="3" r:id="rId2"/>
    <sheet name="1.2" sheetId="4" r:id="rId3"/>
    <sheet name="1.3" sheetId="5" r:id="rId4"/>
    <sheet name="2.1" sheetId="6" r:id="rId5"/>
    <sheet name="2.2" sheetId="7" r:id="rId6"/>
    <sheet name="2.3" sheetId="8" r:id="rId7"/>
    <sheet name="2.4" sheetId="9" r:id="rId8"/>
    <sheet name="3.1" sheetId="10" r:id="rId9"/>
    <sheet name="3.2" sheetId="11" r:id="rId10"/>
    <sheet name="4.1" sheetId="13" r:id="rId11"/>
    <sheet name="4.2" sheetId="14" r:id="rId12"/>
    <sheet name="4.3" sheetId="15" r:id="rId13"/>
    <sheet name="4.4" sheetId="16" r:id="rId14"/>
  </sheets>
  <calcPr calcId="191028" iterateDelta="1E-4"/>
  <extLst>
    <ext xmlns:x14="http://schemas.microsoft.com/office/spreadsheetml/2009/9/main" uri="{79F54976-1DA5-4618-B147-4CDE4B953A38}">
      <x14:workbookPr defaultImageDpi="32767"/>
    </ex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 xmlns:mx="http://schemas.microsoft.com/office/mac/excel/2008/main" uri="{7523E5D3-25F3-A5E0-1632-64F254C22452}">
      <mx:ArchID Flags="2"/>
    </ext>
  </extLst>
</workbook>
</file>

<file path=xl/calcChain.xml><?xml version="1.0" encoding="utf-8"?>
<calcChain xmlns="http://schemas.openxmlformats.org/spreadsheetml/2006/main">
  <c r="C19" i="1" l="1"/>
  <c r="B19" i="1"/>
  <c r="D22" i="1"/>
  <c r="C22" i="1"/>
  <c r="B22" i="1"/>
  <c r="D21" i="1"/>
  <c r="C21" i="1"/>
  <c r="B21" i="1"/>
  <c r="D24" i="1"/>
  <c r="C24" i="1"/>
  <c r="B24" i="1"/>
  <c r="D25" i="1"/>
  <c r="C25" i="1"/>
  <c r="B25" i="1"/>
  <c r="D26" i="1"/>
  <c r="C26" i="1"/>
  <c r="B26" i="1"/>
  <c r="B27" i="1"/>
  <c r="C27" i="1"/>
  <c r="D27" i="1"/>
  <c r="D19" i="1"/>
  <c r="D18" i="1"/>
  <c r="C18" i="1"/>
  <c r="B18" i="1"/>
  <c r="D17" i="1"/>
  <c r="C17" i="1"/>
  <c r="B17" i="1"/>
  <c r="D16" i="1"/>
  <c r="C16" i="1"/>
  <c r="B16" i="1"/>
  <c r="D14" i="1"/>
  <c r="C14" i="1"/>
  <c r="B14" i="1"/>
  <c r="D13" i="1"/>
  <c r="C13" i="1"/>
  <c r="B13" i="1"/>
  <c r="D12" i="1"/>
  <c r="C12" i="1"/>
  <c r="B12" i="1"/>
  <c r="H34" i="1" l="1"/>
  <c r="H32" i="1"/>
</calcChain>
</file>

<file path=xl/sharedStrings.xml><?xml version="1.0" encoding="utf-8"?>
<sst xmlns="http://schemas.openxmlformats.org/spreadsheetml/2006/main" count="200" uniqueCount="68">
  <si>
    <t>Checklist "Transação"</t>
  </si>
  <si>
    <t>(ver notas de preenchimento, abaixo)</t>
  </si>
  <si>
    <t>Conformidade e repositório de evidências</t>
  </si>
  <si>
    <t>Os requisitos enumerados abaixo encontram-se hiperligados às respetivas fichas de recolha de evidências</t>
  </si>
  <si>
    <t>Designação do sítio web:</t>
  </si>
  <si>
    <t xml:space="preserve"> </t>
  </si>
  <si>
    <t>Endereço do sítio web:</t>
  </si>
  <si>
    <t>Entidade:</t>
  </si>
  <si>
    <t>Data da análise:</t>
  </si>
  <si>
    <t>S</t>
  </si>
  <si>
    <t>N</t>
  </si>
  <si>
    <t>NA</t>
  </si>
  <si>
    <t>1 - FORMULÁRIOS</t>
  </si>
  <si>
    <t>1.1 A sequência de tabulação entre campos segue a sequência de preenchimento</t>
  </si>
  <si>
    <t>1.2 Os formulários com mais de 2 ecrãs de altura devem ser distribuídos por várias páginas</t>
  </si>
  <si>
    <t>1.3 Os formulários com mais de uma página têm a sequência de passos ilustrada</t>
  </si>
  <si>
    <t>2 - CAMPOS</t>
  </si>
  <si>
    <t>2.1 O tamanho dos campos deve refletir o tamanho previsível dos dados</t>
  </si>
  <si>
    <t>2.2 É usada revelação progressiva em vez de campos inativos</t>
  </si>
  <si>
    <t>2.3 As legendas dos campos são breves e claras</t>
  </si>
  <si>
    <t>2.4 Campos obrigatórios devem ser claramente indicados como tal</t>
  </si>
  <si>
    <t>3 - RESPOSTA</t>
  </si>
  <si>
    <t>3.1 Em ações longas, o sistema deve indicar o que está a acontecer</t>
  </si>
  <si>
    <t>3.2 Deve ser confirmado o sucesso da transação/envio de informação</t>
  </si>
  <si>
    <t>4 - ERROS</t>
  </si>
  <si>
    <t>4.1 A informação já introduzida deve poder ser corrigida a qualquer momento</t>
  </si>
  <si>
    <t>4.2 As ações destrutivas nunca devem ser permanentes; deve ser sempre possível desfazer a operação</t>
  </si>
  <si>
    <t>4.3 As mensagens de erro são claramente identificadas junto aos campos de origem</t>
  </si>
  <si>
    <t>4.4 As mensagens de erro devem mostrar os passos concretos para a resolução dos mesmos</t>
  </si>
  <si>
    <t>Conformidade:</t>
  </si>
  <si>
    <t>Testes não aplicáveis:</t>
  </si>
  <si>
    <t>Bateria de testes:</t>
  </si>
  <si>
    <t>Nota de preenchimento:</t>
  </si>
  <si>
    <t>Na "Folha Síntese" há que preencher 4 campos: 
  - Designação do sítio web
  - Endereço do sítio web
  - A Entidade proprietária
  - A data da análise
Estes 4 campos estão identificados com fundo amarelo e encontram-se nas células G1 a G8 respetivamente. Para utilizadores de leitores de ecrã, estes podem identificar as células de preenchimento pela sua cor de fundo, a qual é anunciada pelo leitor. Por exemplo, o VoiceOver lê "preenchimento cor sólida amarela".
Utilize as hiperligações existentes na checklist para navegar até às folhas interiores, cada uma dedicada à recolha de evidências para cada um dos requisitos.
Nas folhas interiores - da 1.1 à 4.4 - apenas é necessário assinalar com um 'X' as colunas S (Sim), N (Não), NA (Não Aplicável), respetivamente as células B3, C3 e D3. De notar que estas células são automaticamente recolhidas e copiadas para a Folha Síntese.
Nas folhas interiores, por debaixo da indicação "Listagem de evidências", deve colocar as imagens e efetuar as notas que o levam a considerar que 
passa esse requisito (Sim), a justificar porque não passa esse requisito (Não) ou porque é que o requisito não é aplicável (NA) ao sítio web em análise.</t>
  </si>
  <si>
    <t>voltar à página inicial</t>
  </si>
  <si>
    <t>x</t>
  </si>
  <si>
    <t>A ordem de tabulação por entre os campos deve corresponder à sequência normal de preenchimento do formulário.</t>
  </si>
  <si>
    <t>Listagem de evidências</t>
  </si>
  <si>
    <t>Notas:</t>
  </si>
  <si>
    <t>Notas de preenchimento:</t>
  </si>
  <si>
    <t>- Coloque aqui imagens, printscreens ilustrativos, coloque sempre o endereço das páginas de onde retirar as imagens com exemplos ilustrativos.</t>
  </si>
  <si>
    <t xml:space="preserve">- As imagens e as notas não estão limitadas aos campos a amarelo. </t>
  </si>
  <si>
    <t>- Nas restantes folhas internas, estas instruções já não existem mas aplicam-se igualmente.</t>
  </si>
  <si>
    <t xml:space="preserve">ANTES DE COMEÇAR APAGUE ESTE TEXTO. APAGUE TAMBÉM A IMAGEM COLOCADA NA ZONA AMARELA. </t>
  </si>
  <si>
    <t>PODE INCLUSIVAMENTE RETIRAR O FUNDO AMARELO.</t>
  </si>
  <si>
    <t>Os formulários não devem ser apresentados de forma excessivamente longa. Os formulários que ocupem mais de 2 ecrãs de altura devem ser distribuídos por tantos ecrãs quantos os necessários, para cumprir com esta regra. Os formulários longos podem também ter vários momentos de interação diferidos, solicitando ao utilizador a informação absolutamente necessária em cada etapa, em oposição à solicitação de toda a informação necessária logo num primeiro momento de interação.</t>
  </si>
  <si>
    <t>Os formulários distribuídos por várias páginas devem indicar no topo da página a sequência de passos necessária para os concluir, juntamente com a designação de cada passo. O utilizador deve ser capaz de selecionar os passos anteriores para retornar aos ecrãs respetivos e, se necessário, corrigir informação.</t>
  </si>
  <si>
    <t>O tamanho dos campos deve refletir o tamanho previsível para a entrada dos dados. Por exemplo, um campo para telefone deve ter a largura estritamente necessária para conter todos os dígitos. Nem mais nem menos.</t>
  </si>
  <si>
    <t>Em vez de mostrar campos inativos, o formulário deve esconder os campos dependentes do campo-chave sempre que este não tenha sido ativado. Ao ativar o campo-chave são exibidos os campos que dependem da condição nele definida.</t>
  </si>
  <si>
    <t>As legendas associadas aos campos devem ser claras e o mais breves possível, sem recorrer a grandes explicações. Se essas explicações forem necessárias, devem ser apresentadas num bloco de texto paralelo.</t>
  </si>
  <si>
    <t>A identificação não deve basear-se apenas na cor. A sinalética visual de identificação deve ser notória. Deve ser disponibilizado um equivalente alternativo compatível com as tecnologias de apoio usadas por utilizadores com necessidades especiais.</t>
  </si>
  <si>
    <t>O sistema deve indicar o que está a processar ou qual o tempo de espera expectável quando o utilizador desencadeia ações que levem a este comportamento.</t>
  </si>
  <si>
    <t>O sucesso de uma transação deve ser claramente comunicado ao utilizador através de uma mensagem de confirmação.</t>
  </si>
  <si>
    <t>Toda a informação já transmitida pelo utilizador numa sessão pode ser corrigida, em qualquer momento, antes da transação ser finalizada.</t>
  </si>
  <si>
    <t>O utilizador deve poder recuperar de qualquer ação que tenha tomado durante a sessão.</t>
  </si>
  <si>
    <t>As mensagens de erro devem ser apresentadas claramente associadas aos campos a que dizem respeito. Isto não invalida a necessidade de as apresentar numa lista sumário. Esta última técnica é particularmente útil em páginas longas.</t>
  </si>
  <si>
    <t>As mensagens de erro devem ser claras e sucintas, não expondo desnecessariamente o utilizador a mecanismos internos do sistema, explicando claramente os passos necessários para que o utilizador resolva o problema.</t>
  </si>
  <si>
    <t xml:space="preserve"> Autoridade Nacional Segurança Rodoviária | ANSR</t>
  </si>
  <si>
    <t xml:space="preserve">https://ansr.pt/								</t>
  </si>
  <si>
    <t xml:space="preserve"> ANSR</t>
  </si>
  <si>
    <t xml:space="preserve"> 19/08/2026</t>
  </si>
  <si>
    <t>A ordem de tabulação por entre os campos corresponde à sequência normal de preenchimento do formulário.</t>
  </si>
  <si>
    <t>Existe apenas um formulário e o único campo para entrada de texto tem um tamanho adequado</t>
  </si>
  <si>
    <t>As legendas dos campos são claras e concisas</t>
  </si>
  <si>
    <t>Existe indicação no topo do formulário de "Todos os campos são de preenchimento obrigatório, exceto quando mencionado.". Em simultâneo, todos os campos opcionais estão assinalados com a menagem "(opcional)" na legenda dos mesmos.
Os campos obrigatórios têm o atributo aria-required</t>
  </si>
  <si>
    <t xml:space="preserve">Em todas as páginas que incluem filtros de pesquisa existe uma sinalética visual de loading que indica o processamento de aplicação de filtros, bem como na pesquisa "geral" do site:
https://ansr.pt/comunicacao/noticias
https://ansr.pt/seguranca-rodoviaria/campanhas
https://ansr.pt/comunicacao/comunicados
https://ansr.pt/comunicacao/agenda
https://ansr.pt/contraordenacoes/entidades-formadoras
https://ansr.pt/contraordenacoes/atendimento-presencial-gnr-psp
</t>
  </si>
  <si>
    <t>As mensagens de erro devem ser claras e sucintas dando indicações dos passos necessários para resolução.</t>
  </si>
  <si>
    <t>Quando há um campo obrigatório por preencher é apresentada uma mensagem de erro e o foco levado a mensagem de erro que indica onde está o problema</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
    <numFmt numFmtId="164" formatCode="0.0%"/>
    <numFmt numFmtId="165" formatCode="dd\-mm\-yyyy;@"/>
  </numFmts>
  <fonts count="12" x14ac:knownFonts="1">
    <font>
      <sz val="12"/>
      <color theme="1"/>
      <name val="Calibri"/>
      <family val="2"/>
      <scheme val="minor"/>
    </font>
    <font>
      <sz val="18"/>
      <color theme="1"/>
      <name val="Calibri"/>
      <family val="2"/>
      <scheme val="minor"/>
    </font>
    <font>
      <sz val="14"/>
      <color theme="1"/>
      <name val="Calibri"/>
      <family val="2"/>
      <scheme val="minor"/>
    </font>
    <font>
      <sz val="8"/>
      <name val="Calibri"/>
      <family val="2"/>
      <scheme val="minor"/>
    </font>
    <font>
      <sz val="26"/>
      <color theme="1"/>
      <name val="Calibri"/>
      <family val="2"/>
      <scheme val="minor"/>
    </font>
    <font>
      <u/>
      <sz val="12"/>
      <color theme="10"/>
      <name val="Calibri"/>
      <family val="2"/>
      <scheme val="minor"/>
    </font>
    <font>
      <u/>
      <sz val="12"/>
      <color theme="11"/>
      <name val="Calibri"/>
      <family val="2"/>
      <scheme val="minor"/>
    </font>
    <font>
      <sz val="24"/>
      <color theme="1"/>
      <name val="Calibri"/>
      <family val="2"/>
      <scheme val="minor"/>
    </font>
    <font>
      <b/>
      <sz val="12"/>
      <color theme="1"/>
      <name val="Calibri"/>
      <family val="2"/>
      <scheme val="minor"/>
    </font>
    <font>
      <sz val="12"/>
      <color rgb="FF000000"/>
      <name val="Calibri"/>
      <family val="2"/>
      <scheme val="minor"/>
    </font>
    <font>
      <sz val="14"/>
      <color rgb="FF000000"/>
      <name val="Calibri"/>
      <family val="2"/>
      <scheme val="minor"/>
    </font>
    <font>
      <b/>
      <sz val="12"/>
      <color rgb="FF000000"/>
      <name val="Calibri"/>
      <family val="2"/>
      <scheme val="minor"/>
    </font>
  </fonts>
  <fills count="5">
    <fill>
      <patternFill patternType="none"/>
    </fill>
    <fill>
      <patternFill patternType="gray125"/>
    </fill>
    <fill>
      <patternFill patternType="solid">
        <fgColor rgb="FFFFFF00"/>
        <bgColor indexed="64"/>
      </patternFill>
    </fill>
    <fill>
      <patternFill patternType="solid">
        <fgColor rgb="FFFFFF00"/>
        <bgColor rgb="FF000000"/>
      </patternFill>
    </fill>
    <fill>
      <patternFill patternType="solid">
        <fgColor theme="0"/>
        <bgColor rgb="FF000000"/>
      </patternFill>
    </fill>
  </fills>
  <borders count="9">
    <border>
      <left/>
      <right/>
      <top/>
      <bottom/>
      <diagonal/>
    </border>
    <border>
      <left style="thin">
        <color auto="1"/>
      </left>
      <right style="thin">
        <color auto="1"/>
      </right>
      <top style="thin">
        <color auto="1"/>
      </top>
      <bottom style="thin">
        <color auto="1"/>
      </bottom>
      <diagonal/>
    </border>
    <border>
      <left style="thin">
        <color auto="1"/>
      </left>
      <right style="thin">
        <color auto="1"/>
      </right>
      <top style="thin">
        <color auto="1"/>
      </top>
      <bottom/>
      <diagonal/>
    </border>
    <border>
      <left style="thin">
        <color auto="1"/>
      </left>
      <right style="thin">
        <color auto="1"/>
      </right>
      <top/>
      <bottom style="thin">
        <color auto="1"/>
      </bottom>
      <diagonal/>
    </border>
    <border>
      <left style="thin">
        <color auto="1"/>
      </left>
      <right/>
      <top style="thin">
        <color auto="1"/>
      </top>
      <bottom style="thin">
        <color auto="1"/>
      </bottom>
      <diagonal/>
    </border>
    <border>
      <left/>
      <right/>
      <top style="thin">
        <color auto="1"/>
      </top>
      <bottom style="thin">
        <color auto="1"/>
      </bottom>
      <diagonal/>
    </border>
    <border>
      <left/>
      <right style="thin">
        <color auto="1"/>
      </right>
      <top style="thin">
        <color auto="1"/>
      </top>
      <bottom style="thin">
        <color auto="1"/>
      </bottom>
      <diagonal/>
    </border>
    <border>
      <left/>
      <right/>
      <top style="thin">
        <color auto="1"/>
      </top>
      <bottom/>
      <diagonal/>
    </border>
    <border>
      <left/>
      <right/>
      <top/>
      <bottom style="thin">
        <color auto="1"/>
      </bottom>
      <diagonal/>
    </border>
  </borders>
  <cellStyleXfs count="3">
    <xf numFmtId="0" fontId="0" fillId="0" borderId="0"/>
    <xf numFmtId="0" fontId="5" fillId="0" borderId="0" applyNumberFormat="0" applyFill="0" applyBorder="0" applyAlignment="0" applyProtection="0"/>
    <xf numFmtId="0" fontId="6" fillId="0" borderId="0" applyNumberFormat="0" applyFill="0" applyBorder="0" applyAlignment="0" applyProtection="0"/>
  </cellStyleXfs>
  <cellXfs count="39">
    <xf numFmtId="0" fontId="0" fillId="0" borderId="0" xfId="0"/>
    <xf numFmtId="0" fontId="0" fillId="0" borderId="0" xfId="0" applyAlignment="1">
      <alignment horizontal="center"/>
    </xf>
    <xf numFmtId="0" fontId="4" fillId="0" borderId="0" xfId="0" applyFont="1"/>
    <xf numFmtId="164" fontId="7" fillId="0" borderId="0" xfId="0" applyNumberFormat="1" applyFont="1"/>
    <xf numFmtId="0" fontId="0" fillId="0" borderId="0" xfId="0" applyProtection="1">
      <protection locked="0"/>
    </xf>
    <xf numFmtId="0" fontId="0" fillId="0" borderId="0" xfId="0" applyAlignment="1" applyProtection="1">
      <alignment horizontal="center"/>
      <protection locked="0"/>
    </xf>
    <xf numFmtId="0" fontId="0" fillId="2" borderId="1" xfId="0" applyFill="1" applyBorder="1" applyAlignment="1" applyProtection="1">
      <alignment horizontal="center"/>
      <protection locked="0"/>
    </xf>
    <xf numFmtId="0" fontId="1" fillId="0" borderId="0" xfId="0" applyFont="1"/>
    <xf numFmtId="0" fontId="2" fillId="0" borderId="0" xfId="0" applyFont="1"/>
    <xf numFmtId="0" fontId="0" fillId="0" borderId="2" xfId="0" applyBorder="1" applyAlignment="1">
      <alignment horizontal="center" vertical="center"/>
    </xf>
    <xf numFmtId="0" fontId="0" fillId="0" borderId="0" xfId="0" applyAlignment="1">
      <alignment vertical="center"/>
    </xf>
    <xf numFmtId="0" fontId="0" fillId="0" borderId="4" xfId="0" applyBorder="1" applyAlignment="1">
      <alignment horizontal="center" vertical="center"/>
    </xf>
    <xf numFmtId="0" fontId="0" fillId="0" borderId="5" xfId="0" applyBorder="1" applyAlignment="1">
      <alignment horizontal="center" vertical="center"/>
    </xf>
    <xf numFmtId="0" fontId="0" fillId="0" borderId="3" xfId="0" applyBorder="1" applyAlignment="1">
      <alignment horizontal="center" vertical="center"/>
    </xf>
    <xf numFmtId="0" fontId="8" fillId="0" borderId="0" xfId="0" applyFont="1"/>
    <xf numFmtId="0" fontId="9" fillId="0" borderId="0" xfId="0" applyFont="1"/>
    <xf numFmtId="0" fontId="10" fillId="0" borderId="0" xfId="0" applyFont="1"/>
    <xf numFmtId="0" fontId="9" fillId="0" borderId="0" xfId="0" applyFont="1" applyProtection="1">
      <protection locked="0"/>
    </xf>
    <xf numFmtId="0" fontId="9" fillId="0" borderId="0" xfId="0" applyFont="1" applyAlignment="1" applyProtection="1">
      <alignment horizontal="center"/>
      <protection locked="0"/>
    </xf>
    <xf numFmtId="0" fontId="9" fillId="3" borderId="0" xfId="0" applyFont="1" applyFill="1" applyAlignment="1" applyProtection="1">
      <alignment vertical="top"/>
      <protection locked="0"/>
    </xf>
    <xf numFmtId="0" fontId="11" fillId="0" borderId="0" xfId="0" applyFont="1" applyProtection="1">
      <protection locked="0"/>
    </xf>
    <xf numFmtId="0" fontId="9" fillId="0" borderId="0" xfId="0" applyFont="1" applyAlignment="1" applyProtection="1">
      <alignment vertical="top"/>
      <protection locked="0"/>
    </xf>
    <xf numFmtId="165" fontId="0" fillId="2" borderId="0" xfId="0" applyNumberFormat="1" applyFill="1" applyAlignment="1" applyProtection="1">
      <alignment vertical="center"/>
      <protection locked="0"/>
    </xf>
    <xf numFmtId="0" fontId="9" fillId="4" borderId="0" xfId="0" applyFont="1" applyFill="1" applyAlignment="1" applyProtection="1">
      <alignment vertical="top"/>
      <protection locked="0"/>
    </xf>
    <xf numFmtId="0" fontId="5" fillId="0" borderId="0" xfId="1"/>
    <xf numFmtId="0" fontId="0" fillId="2" borderId="0" xfId="0" applyFill="1"/>
    <xf numFmtId="0" fontId="5" fillId="0" borderId="7" xfId="1" applyBorder="1" applyAlignment="1" applyProtection="1">
      <alignment vertical="center"/>
      <protection locked="0"/>
    </xf>
    <xf numFmtId="0" fontId="5" fillId="0" borderId="8" xfId="1" applyBorder="1" applyAlignment="1" applyProtection="1">
      <alignment vertical="center"/>
      <protection locked="0"/>
    </xf>
    <xf numFmtId="0" fontId="0" fillId="2" borderId="0" xfId="0" applyFill="1" applyAlignment="1" applyProtection="1">
      <alignment vertical="center"/>
      <protection locked="0"/>
    </xf>
    <xf numFmtId="0" fontId="0" fillId="0" borderId="5" xfId="0" applyBorder="1" applyAlignment="1">
      <alignment vertical="center"/>
    </xf>
    <xf numFmtId="0" fontId="0" fillId="0" borderId="6" xfId="0" applyBorder="1" applyAlignment="1">
      <alignment vertical="center"/>
    </xf>
    <xf numFmtId="0" fontId="5" fillId="0" borderId="0" xfId="1" applyAlignment="1" applyProtection="1">
      <alignment vertical="center"/>
      <protection locked="0"/>
    </xf>
    <xf numFmtId="0" fontId="0" fillId="0" borderId="0" xfId="0" applyAlignment="1">
      <alignment wrapText="1"/>
    </xf>
    <xf numFmtId="0" fontId="0" fillId="0" borderId="0" xfId="0" applyAlignment="1">
      <alignment vertical="top" wrapText="1"/>
    </xf>
    <xf numFmtId="0" fontId="0" fillId="0" borderId="0" xfId="0" applyAlignment="1">
      <alignment vertical="center"/>
    </xf>
    <xf numFmtId="0" fontId="0" fillId="0" borderId="0" xfId="0" applyAlignment="1">
      <alignment horizontal="right"/>
    </xf>
    <xf numFmtId="0" fontId="9" fillId="4" borderId="0" xfId="0" applyFont="1" applyFill="1" applyAlignment="1" applyProtection="1">
      <alignment vertical="top" wrapText="1"/>
      <protection locked="0"/>
    </xf>
    <xf numFmtId="0" fontId="5" fillId="0" borderId="0" xfId="1" applyAlignment="1" applyProtection="1">
      <protection locked="0"/>
    </xf>
    <xf numFmtId="0" fontId="9" fillId="3" borderId="0" xfId="0" applyFont="1" applyFill="1" applyAlignment="1" applyProtection="1">
      <alignment vertical="top" wrapText="1"/>
      <protection locked="0"/>
    </xf>
  </cellXfs>
  <cellStyles count="3">
    <cellStyle name="Followed Hyperlink" xfId="2" builtinId="9" hidden="1"/>
    <cellStyle name="Hyperlink" xfId="1" builtinId="8"/>
    <cellStyle name="Normal" xfId="0" builtinId="0"/>
  </cellStyles>
  <dxfs count="7">
    <dxf>
      <font>
        <color rgb="FF9C5700"/>
      </font>
      <fill>
        <patternFill>
          <bgColor rgb="FFFFEB9C"/>
        </patternFill>
      </fill>
    </dxf>
    <dxf>
      <font>
        <color rgb="FF9C0006"/>
      </font>
      <fill>
        <patternFill>
          <bgColor rgb="FFFFC7CE"/>
        </patternFill>
      </fill>
    </dxf>
    <dxf>
      <font>
        <color rgb="FF006100"/>
      </font>
      <fill>
        <patternFill>
          <bgColor rgb="FFC6EFCE"/>
        </patternFill>
      </fill>
    </dxf>
    <dxf>
      <font>
        <color rgb="FF006100"/>
      </font>
      <fill>
        <patternFill>
          <bgColor rgb="FFC6EFCE"/>
        </patternFill>
      </fill>
    </dxf>
    <dxf>
      <font>
        <color rgb="FF006100"/>
      </font>
      <fill>
        <patternFill>
          <bgColor rgb="FFC6EFCE"/>
        </patternFill>
      </fill>
    </dxf>
    <dxf>
      <font>
        <color rgb="FF006100"/>
      </font>
      <fill>
        <patternFill>
          <bgColor rgb="FFC6EFCE"/>
        </patternFill>
      </fill>
    </dxf>
    <dxf>
      <font>
        <color rgb="FF006100"/>
      </font>
      <fill>
        <patternFill>
          <bgColor rgb="FFC6EFCE"/>
        </patternFill>
      </fill>
    </dxf>
  </dxfs>
  <tableStyles count="0" defaultTableStyle="TableStyleMedium9" defaultPivotStyle="PivotStyleMedium7"/>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calcChain" Target="calcChain.xml"/><Relationship Id="rId3" Type="http://schemas.openxmlformats.org/officeDocument/2006/relationships/worksheet" Target="worksheets/sheet3.xml"/><Relationship Id="rId21" Type="http://schemas.openxmlformats.org/officeDocument/2006/relationships/customXml" Target="../customXml/item3.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sharedStrings" Target="sharedStrings.xml"/><Relationship Id="rId2" Type="http://schemas.openxmlformats.org/officeDocument/2006/relationships/worksheet" Target="worksheets/sheet2.xml"/><Relationship Id="rId16" Type="http://schemas.openxmlformats.org/officeDocument/2006/relationships/styles" Target="styles.xml"/><Relationship Id="rId20" Type="http://schemas.openxmlformats.org/officeDocument/2006/relationships/customXml" Target="../customXml/item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theme" Target="theme/theme1.xml"/><Relationship Id="rId10" Type="http://schemas.openxmlformats.org/officeDocument/2006/relationships/worksheet" Target="worksheets/sheet10.xml"/><Relationship Id="rId19" Type="http://schemas.openxmlformats.org/officeDocument/2006/relationships/customXml" Target="../customXml/item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s>
</file>

<file path=xl/drawing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 Id="rId4" Type="http://schemas.openxmlformats.org/officeDocument/2006/relationships/image" Target="../media/image4.png"/></Relationships>
</file>

<file path=xl/drawings/_rels/drawing2.xml.rels><?xml version="1.0" encoding="UTF-8" standalone="yes"?>
<Relationships xmlns="http://schemas.openxmlformats.org/package/2006/relationships"><Relationship Id="rId1" Type="http://schemas.openxmlformats.org/officeDocument/2006/relationships/image" Target="../media/image5.png"/></Relationships>
</file>

<file path=xl/drawings/_rels/drawing3.xml.rels><?xml version="1.0" encoding="UTF-8" standalone="yes"?>
<Relationships xmlns="http://schemas.openxmlformats.org/package/2006/relationships"><Relationship Id="rId1" Type="http://schemas.openxmlformats.org/officeDocument/2006/relationships/image" Target="../media/image5.png"/></Relationships>
</file>

<file path=xl/drawings/_rels/drawing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image" Target="../media/image5.png"/></Relationships>
</file>

<file path=xl/drawings/_rels/drawing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image" Target="../media/image7.png"/></Relationships>
</file>

<file path=xl/drawings/_rels/drawing6.xml.rels><?xml version="1.0" encoding="UTF-8" standalone="yes"?>
<Relationships xmlns="http://schemas.openxmlformats.org/package/2006/relationships"><Relationship Id="rId1" Type="http://schemas.openxmlformats.org/officeDocument/2006/relationships/image" Target="../media/image9.png"/></Relationships>
</file>

<file path=xl/drawings/_rels/drawing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image" Target="../media/image10.png"/></Relationships>
</file>

<file path=xl/drawings/drawing1.xml><?xml version="1.0" encoding="utf-8"?>
<xdr:wsDr xmlns:xdr="http://schemas.openxmlformats.org/drawingml/2006/spreadsheetDrawing" xmlns:a="http://schemas.openxmlformats.org/drawingml/2006/main">
  <xdr:twoCellAnchor editAs="oneCell">
    <xdr:from>
      <xdr:col>1</xdr:col>
      <xdr:colOff>101205</xdr:colOff>
      <xdr:row>7</xdr:row>
      <xdr:rowOff>53579</xdr:rowOff>
    </xdr:from>
    <xdr:to>
      <xdr:col>6</xdr:col>
      <xdr:colOff>136922</xdr:colOff>
      <xdr:row>9</xdr:row>
      <xdr:rowOff>15443</xdr:rowOff>
    </xdr:to>
    <xdr:pic>
      <xdr:nvPicPr>
        <xdr:cNvPr id="4" name="Picture 3">
          <a:extLst>
            <a:ext uri="{FF2B5EF4-FFF2-40B4-BE49-F238E27FC236}">
              <a16:creationId xmlns:a16="http://schemas.microsoft.com/office/drawing/2014/main" id="{80AF6791-4B36-AAC7-ECBF-E23DC4ECCB32}"/>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928690" y="1815704"/>
          <a:ext cx="1910951" cy="366677"/>
        </a:xfrm>
        <a:prstGeom prst="rect">
          <a:avLst/>
        </a:prstGeom>
      </xdr:spPr>
    </xdr:pic>
    <xdr:clientData/>
  </xdr:twoCellAnchor>
  <xdr:twoCellAnchor editAs="oneCell">
    <xdr:from>
      <xdr:col>1</xdr:col>
      <xdr:colOff>108330</xdr:colOff>
      <xdr:row>9</xdr:row>
      <xdr:rowOff>48796</xdr:rowOff>
    </xdr:from>
    <xdr:to>
      <xdr:col>6</xdr:col>
      <xdr:colOff>166687</xdr:colOff>
      <xdr:row>13</xdr:row>
      <xdr:rowOff>153809</xdr:rowOff>
    </xdr:to>
    <xdr:pic>
      <xdr:nvPicPr>
        <xdr:cNvPr id="6" name="Picture 5">
          <a:extLst>
            <a:ext uri="{FF2B5EF4-FFF2-40B4-BE49-F238E27FC236}">
              <a16:creationId xmlns:a16="http://schemas.microsoft.com/office/drawing/2014/main" id="{B74749F8-83A1-C1FE-0ECA-AE5FD794F22E}"/>
            </a:ext>
          </a:extLst>
        </xdr:cNvPr>
        <xdr:cNvPicPr>
          <a:picLocks noChangeAspect="1"/>
        </xdr:cNvPicPr>
      </xdr:nvPicPr>
      <xdr:blipFill>
        <a:blip xmlns:r="http://schemas.openxmlformats.org/officeDocument/2006/relationships" r:embed="rId2">
          <a:extLst>
            <a:ext uri="{28A0092B-C50C-407E-A947-70E740481C1C}">
              <a14:useLocalDpi xmlns:a14="http://schemas.microsoft.com/office/drawing/2010/main" val="0"/>
            </a:ext>
          </a:extLst>
        </a:blip>
        <a:stretch>
          <a:fillRect/>
        </a:stretch>
      </xdr:blipFill>
      <xdr:spPr>
        <a:xfrm>
          <a:off x="935815" y="2215734"/>
          <a:ext cx="1933591" cy="914638"/>
        </a:xfrm>
        <a:prstGeom prst="rect">
          <a:avLst/>
        </a:prstGeom>
      </xdr:spPr>
    </xdr:pic>
    <xdr:clientData/>
  </xdr:twoCellAnchor>
  <xdr:twoCellAnchor editAs="oneCell">
    <xdr:from>
      <xdr:col>1</xdr:col>
      <xdr:colOff>97596</xdr:colOff>
      <xdr:row>14</xdr:row>
      <xdr:rowOff>8296</xdr:rowOff>
    </xdr:from>
    <xdr:to>
      <xdr:col>6</xdr:col>
      <xdr:colOff>202406</xdr:colOff>
      <xdr:row>19</xdr:row>
      <xdr:rowOff>152350</xdr:rowOff>
    </xdr:to>
    <xdr:pic>
      <xdr:nvPicPr>
        <xdr:cNvPr id="8" name="Picture 7">
          <a:extLst>
            <a:ext uri="{FF2B5EF4-FFF2-40B4-BE49-F238E27FC236}">
              <a16:creationId xmlns:a16="http://schemas.microsoft.com/office/drawing/2014/main" id="{D50B8D3B-3972-D295-8D9C-EDBA98F58970}"/>
            </a:ext>
          </a:extLst>
        </xdr:cNvPr>
        <xdr:cNvPicPr>
          <a:picLocks noChangeAspect="1"/>
        </xdr:cNvPicPr>
      </xdr:nvPicPr>
      <xdr:blipFill>
        <a:blip xmlns:r="http://schemas.openxmlformats.org/officeDocument/2006/relationships" r:embed="rId3">
          <a:extLst>
            <a:ext uri="{28A0092B-C50C-407E-A947-70E740481C1C}">
              <a14:useLocalDpi xmlns:a14="http://schemas.microsoft.com/office/drawing/2010/main" val="0"/>
            </a:ext>
          </a:extLst>
        </a:blip>
        <a:stretch>
          <a:fillRect/>
        </a:stretch>
      </xdr:blipFill>
      <xdr:spPr>
        <a:xfrm>
          <a:off x="925081" y="3187265"/>
          <a:ext cx="1980044" cy="1156085"/>
        </a:xfrm>
        <a:prstGeom prst="rect">
          <a:avLst/>
        </a:prstGeom>
      </xdr:spPr>
    </xdr:pic>
    <xdr:clientData/>
  </xdr:twoCellAnchor>
  <xdr:twoCellAnchor editAs="oneCell">
    <xdr:from>
      <xdr:col>1</xdr:col>
      <xdr:colOff>92813</xdr:colOff>
      <xdr:row>20</xdr:row>
      <xdr:rowOff>3516</xdr:rowOff>
    </xdr:from>
    <xdr:to>
      <xdr:col>6</xdr:col>
      <xdr:colOff>226219</xdr:colOff>
      <xdr:row>28</xdr:row>
      <xdr:rowOff>2555</xdr:rowOff>
    </xdr:to>
    <xdr:pic>
      <xdr:nvPicPr>
        <xdr:cNvPr id="10" name="Picture 9">
          <a:extLst>
            <a:ext uri="{FF2B5EF4-FFF2-40B4-BE49-F238E27FC236}">
              <a16:creationId xmlns:a16="http://schemas.microsoft.com/office/drawing/2014/main" id="{2539E091-F88C-5BC3-E373-681FB90C3CC5}"/>
            </a:ext>
          </a:extLst>
        </xdr:cNvPr>
        <xdr:cNvPicPr>
          <a:picLocks noChangeAspect="1"/>
        </xdr:cNvPicPr>
      </xdr:nvPicPr>
      <xdr:blipFill>
        <a:blip xmlns:r="http://schemas.openxmlformats.org/officeDocument/2006/relationships" r:embed="rId4">
          <a:extLst>
            <a:ext uri="{28A0092B-C50C-407E-A947-70E740481C1C}">
              <a14:useLocalDpi xmlns:a14="http://schemas.microsoft.com/office/drawing/2010/main" val="0"/>
            </a:ext>
          </a:extLst>
        </a:blip>
        <a:stretch>
          <a:fillRect/>
        </a:stretch>
      </xdr:blipFill>
      <xdr:spPr>
        <a:xfrm>
          <a:off x="920298" y="4396922"/>
          <a:ext cx="2008640" cy="1618289"/>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1</xdr:col>
      <xdr:colOff>112061</xdr:colOff>
      <xdr:row>7</xdr:row>
      <xdr:rowOff>61632</xdr:rowOff>
    </xdr:from>
    <xdr:to>
      <xdr:col>7</xdr:col>
      <xdr:colOff>698562</xdr:colOff>
      <xdr:row>22</xdr:row>
      <xdr:rowOff>134470</xdr:rowOff>
    </xdr:to>
    <xdr:pic>
      <xdr:nvPicPr>
        <xdr:cNvPr id="4" name="Picture 3">
          <a:extLst>
            <a:ext uri="{FF2B5EF4-FFF2-40B4-BE49-F238E27FC236}">
              <a16:creationId xmlns:a16="http://schemas.microsoft.com/office/drawing/2014/main" id="{4F9FA642-280D-5CA3-4C42-1C8F82BAD017}"/>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941296" y="2033867"/>
          <a:ext cx="3298325" cy="3098427"/>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1</xdr:col>
      <xdr:colOff>109537</xdr:colOff>
      <xdr:row>7</xdr:row>
      <xdr:rowOff>147637</xdr:rowOff>
    </xdr:from>
    <xdr:to>
      <xdr:col>7</xdr:col>
      <xdr:colOff>693237</xdr:colOff>
      <xdr:row>23</xdr:row>
      <xdr:rowOff>45664</xdr:rowOff>
    </xdr:to>
    <xdr:pic>
      <xdr:nvPicPr>
        <xdr:cNvPr id="3" name="Picture 2">
          <a:extLst>
            <a:ext uri="{FF2B5EF4-FFF2-40B4-BE49-F238E27FC236}">
              <a16:creationId xmlns:a16="http://schemas.microsoft.com/office/drawing/2014/main" id="{FFC38C8A-332F-4E7E-B185-F974FFE7769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938212" y="2109787"/>
          <a:ext cx="3298325" cy="3098427"/>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1</xdr:col>
      <xdr:colOff>176212</xdr:colOff>
      <xdr:row>7</xdr:row>
      <xdr:rowOff>100013</xdr:rowOff>
    </xdr:from>
    <xdr:to>
      <xdr:col>6</xdr:col>
      <xdr:colOff>703467</xdr:colOff>
      <xdr:row>18</xdr:row>
      <xdr:rowOff>166688</xdr:rowOff>
    </xdr:to>
    <xdr:pic>
      <xdr:nvPicPr>
        <xdr:cNvPr id="3" name="Picture 2">
          <a:extLst>
            <a:ext uri="{FF2B5EF4-FFF2-40B4-BE49-F238E27FC236}">
              <a16:creationId xmlns:a16="http://schemas.microsoft.com/office/drawing/2014/main" id="{FCD98639-23A7-4913-A05E-272DDAA8D903}"/>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1004887" y="2062163"/>
          <a:ext cx="2413205" cy="2266950"/>
        </a:xfrm>
        <a:prstGeom prst="rect">
          <a:avLst/>
        </a:prstGeom>
      </xdr:spPr>
    </xdr:pic>
    <xdr:clientData/>
  </xdr:twoCellAnchor>
  <xdr:twoCellAnchor editAs="oneCell">
    <xdr:from>
      <xdr:col>1</xdr:col>
      <xdr:colOff>171450</xdr:colOff>
      <xdr:row>19</xdr:row>
      <xdr:rowOff>38100</xdr:rowOff>
    </xdr:from>
    <xdr:to>
      <xdr:col>7</xdr:col>
      <xdr:colOff>367948</xdr:colOff>
      <xdr:row>25</xdr:row>
      <xdr:rowOff>166688</xdr:rowOff>
    </xdr:to>
    <xdr:pic>
      <xdr:nvPicPr>
        <xdr:cNvPr id="6" name="Picture 5">
          <a:extLst>
            <a:ext uri="{FF2B5EF4-FFF2-40B4-BE49-F238E27FC236}">
              <a16:creationId xmlns:a16="http://schemas.microsoft.com/office/drawing/2014/main" id="{464C14DE-BA45-38A4-4734-80316356188C}"/>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1000125" y="4400550"/>
          <a:ext cx="2911123" cy="132873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1</xdr:col>
      <xdr:colOff>133350</xdr:colOff>
      <xdr:row>7</xdr:row>
      <xdr:rowOff>147637</xdr:rowOff>
    </xdr:from>
    <xdr:to>
      <xdr:col>7</xdr:col>
      <xdr:colOff>566738</xdr:colOff>
      <xdr:row>16</xdr:row>
      <xdr:rowOff>43256</xdr:rowOff>
    </xdr:to>
    <xdr:pic>
      <xdr:nvPicPr>
        <xdr:cNvPr id="3" name="Picture 2">
          <a:extLst>
            <a:ext uri="{FF2B5EF4-FFF2-40B4-BE49-F238E27FC236}">
              <a16:creationId xmlns:a16="http://schemas.microsoft.com/office/drawing/2014/main" id="{89896BEC-7DEC-44A7-7887-DAB9704EE45E}"/>
            </a:ext>
          </a:extLst>
        </xdr:cNvPr>
        <xdr:cNvPicPr>
          <a:picLocks noChangeAspect="1"/>
        </xdr:cNvPicPr>
      </xdr:nvPicPr>
      <xdr:blipFill>
        <a:blip xmlns:r="http://schemas.openxmlformats.org/officeDocument/2006/relationships" r:embed="rId1"/>
        <a:stretch>
          <a:fillRect/>
        </a:stretch>
      </xdr:blipFill>
      <xdr:spPr>
        <a:xfrm>
          <a:off x="962025" y="2109787"/>
          <a:ext cx="3148013" cy="1695844"/>
        </a:xfrm>
        <a:prstGeom prst="rect">
          <a:avLst/>
        </a:prstGeom>
      </xdr:spPr>
    </xdr:pic>
    <xdr:clientData/>
  </xdr:twoCellAnchor>
  <xdr:twoCellAnchor editAs="oneCell">
    <xdr:from>
      <xdr:col>1</xdr:col>
      <xdr:colOff>133350</xdr:colOff>
      <xdr:row>16</xdr:row>
      <xdr:rowOff>138113</xdr:rowOff>
    </xdr:from>
    <xdr:to>
      <xdr:col>7</xdr:col>
      <xdr:colOff>569005</xdr:colOff>
      <xdr:row>25</xdr:row>
      <xdr:rowOff>29888</xdr:rowOff>
    </xdr:to>
    <xdr:pic>
      <xdr:nvPicPr>
        <xdr:cNvPr id="4" name="Picture 3">
          <a:extLst>
            <a:ext uri="{FF2B5EF4-FFF2-40B4-BE49-F238E27FC236}">
              <a16:creationId xmlns:a16="http://schemas.microsoft.com/office/drawing/2014/main" id="{6F538F02-FECA-D0FE-544F-C8AC07E2B00B}"/>
            </a:ext>
          </a:extLst>
        </xdr:cNvPr>
        <xdr:cNvPicPr>
          <a:picLocks noChangeAspect="1"/>
        </xdr:cNvPicPr>
      </xdr:nvPicPr>
      <xdr:blipFill>
        <a:blip xmlns:r="http://schemas.openxmlformats.org/officeDocument/2006/relationships" r:embed="rId2"/>
        <a:stretch>
          <a:fillRect/>
        </a:stretch>
      </xdr:blipFill>
      <xdr:spPr>
        <a:xfrm>
          <a:off x="962025" y="3900488"/>
          <a:ext cx="3150280" cy="1692000"/>
        </a:xfrm>
        <a:prstGeom prst="rect">
          <a:avLst/>
        </a:prstGeom>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1</xdr:col>
      <xdr:colOff>57150</xdr:colOff>
      <xdr:row>7</xdr:row>
      <xdr:rowOff>133350</xdr:rowOff>
    </xdr:from>
    <xdr:to>
      <xdr:col>7</xdr:col>
      <xdr:colOff>781050</xdr:colOff>
      <xdr:row>15</xdr:row>
      <xdr:rowOff>47625</xdr:rowOff>
    </xdr:to>
    <xdr:pic>
      <xdr:nvPicPr>
        <xdr:cNvPr id="3" name="Picture 2">
          <a:extLst>
            <a:ext uri="{FF2B5EF4-FFF2-40B4-BE49-F238E27FC236}">
              <a16:creationId xmlns:a16="http://schemas.microsoft.com/office/drawing/2014/main" id="{5D685CF1-7ABE-41BC-8BF2-9C58EAB24B7A}"/>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885825" y="2095500"/>
          <a:ext cx="3438525" cy="151447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7.xml><?xml version="1.0" encoding="utf-8"?>
<xdr:wsDr xmlns:xdr="http://schemas.openxmlformats.org/drawingml/2006/spreadsheetDrawing" xmlns:a="http://schemas.openxmlformats.org/drawingml/2006/main">
  <xdr:twoCellAnchor editAs="oneCell">
    <xdr:from>
      <xdr:col>1</xdr:col>
      <xdr:colOff>157161</xdr:colOff>
      <xdr:row>7</xdr:row>
      <xdr:rowOff>190500</xdr:rowOff>
    </xdr:from>
    <xdr:to>
      <xdr:col>7</xdr:col>
      <xdr:colOff>719272</xdr:colOff>
      <xdr:row>15</xdr:row>
      <xdr:rowOff>104776</xdr:rowOff>
    </xdr:to>
    <xdr:pic>
      <xdr:nvPicPr>
        <xdr:cNvPr id="3" name="Picture 2">
          <a:extLst>
            <a:ext uri="{FF2B5EF4-FFF2-40B4-BE49-F238E27FC236}">
              <a16:creationId xmlns:a16="http://schemas.microsoft.com/office/drawing/2014/main" id="{A8F45533-1B3A-CCBA-8565-D8FF3363AA09}"/>
            </a:ext>
          </a:extLst>
        </xdr:cNvPr>
        <xdr:cNvPicPr>
          <a:picLocks noChangeAspect="1"/>
        </xdr:cNvPicPr>
      </xdr:nvPicPr>
      <xdr:blipFill>
        <a:blip xmlns:r="http://schemas.openxmlformats.org/officeDocument/2006/relationships" r:embed="rId1"/>
        <a:stretch>
          <a:fillRect/>
        </a:stretch>
      </xdr:blipFill>
      <xdr:spPr>
        <a:xfrm>
          <a:off x="985836" y="2152650"/>
          <a:ext cx="3276736" cy="1514476"/>
        </a:xfrm>
        <a:prstGeom prst="rect">
          <a:avLst/>
        </a:prstGeom>
      </xdr:spPr>
    </xdr:pic>
    <xdr:clientData/>
  </xdr:twoCellAnchor>
  <xdr:twoCellAnchor editAs="oneCell">
    <xdr:from>
      <xdr:col>1</xdr:col>
      <xdr:colOff>145238</xdr:colOff>
      <xdr:row>16</xdr:row>
      <xdr:rowOff>21412</xdr:rowOff>
    </xdr:from>
    <xdr:to>
      <xdr:col>7</xdr:col>
      <xdr:colOff>753083</xdr:colOff>
      <xdr:row>22</xdr:row>
      <xdr:rowOff>114300</xdr:rowOff>
    </xdr:to>
    <xdr:pic>
      <xdr:nvPicPr>
        <xdr:cNvPr id="4" name="Picture 3">
          <a:extLst>
            <a:ext uri="{FF2B5EF4-FFF2-40B4-BE49-F238E27FC236}">
              <a16:creationId xmlns:a16="http://schemas.microsoft.com/office/drawing/2014/main" id="{2988B210-5C16-744A-FB7D-C546688472B8}"/>
            </a:ext>
          </a:extLst>
        </xdr:cNvPr>
        <xdr:cNvPicPr>
          <a:picLocks noChangeAspect="1"/>
        </xdr:cNvPicPr>
      </xdr:nvPicPr>
      <xdr:blipFill>
        <a:blip xmlns:r="http://schemas.openxmlformats.org/officeDocument/2006/relationships" r:embed="rId2"/>
        <a:stretch>
          <a:fillRect/>
        </a:stretch>
      </xdr:blipFill>
      <xdr:spPr>
        <a:xfrm>
          <a:off x="973913" y="3783787"/>
          <a:ext cx="3322470" cy="1293038"/>
        </a:xfrm>
        <a:prstGeom prst="rect">
          <a:avLst/>
        </a:prstGeom>
      </xdr:spPr>
    </xdr:pic>
    <xdr:clientData/>
  </xdr:twoCellAnchor>
</xdr:wsDr>
</file>

<file path=xl/theme/theme1.xml><?xml version="1.0" encoding="utf-8"?>
<a:theme xmlns:a="http://schemas.openxmlformats.org/drawingml/2006/main" name="Tema do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2.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5.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7.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8.xml.rels><?xml version="1.0" encoding="UTF-8" standalone="yes"?>
<Relationships xmlns="http://schemas.openxmlformats.org/package/2006/relationships"><Relationship Id="rId1" Type="http://schemas.openxmlformats.org/officeDocument/2006/relationships/drawing" Target="../drawings/drawing4.xml"/></Relationships>
</file>

<file path=xl/worksheets/_rels/sheet9.xml.rels><?xml version="1.0" encoding="UTF-8" standalone="yes"?>
<Relationships xmlns="http://schemas.openxmlformats.org/package/2006/relationships"><Relationship Id="rId1" Type="http://schemas.openxmlformats.org/officeDocument/2006/relationships/drawing" Target="../drawings/drawing5.xml"/></Relationships>
</file>

<file path=xl/worksheets/_rels/sheet13.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14.xml.rels><?xml version="1.0" encoding="UTF-8" standalone="yes"?>
<Relationships xmlns="http://schemas.openxmlformats.org/package/2006/relationships"><Relationship Id="rId1" Type="http://schemas.openxmlformats.org/officeDocument/2006/relationships/drawing" Target="../drawings/drawing7.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B1:O62"/>
  <sheetViews>
    <sheetView topLeftCell="A8" zoomScale="80" zoomScaleNormal="80" workbookViewId="0">
      <selection activeCell="F12" sqref="F12:M12"/>
    </sheetView>
  </sheetViews>
  <sheetFormatPr defaultColWidth="11" defaultRowHeight="15.75" x14ac:dyDescent="0.5"/>
  <cols>
    <col min="1" max="1" width="5.625" customWidth="1"/>
    <col min="2" max="4" width="3.375" style="1" customWidth="1"/>
    <col min="5" max="5" width="2.625" customWidth="1"/>
    <col min="6" max="6" width="12" customWidth="1"/>
    <col min="7" max="7" width="15.625" customWidth="1"/>
    <col min="8" max="8" width="13.5" customWidth="1"/>
    <col min="9" max="9" width="12.5" bestFit="1" customWidth="1"/>
  </cols>
  <sheetData>
    <row r="1" spans="2:15" ht="33.4" x14ac:dyDescent="1">
      <c r="B1" s="2" t="s">
        <v>0</v>
      </c>
      <c r="I1" s="14" t="s">
        <v>1</v>
      </c>
    </row>
    <row r="2" spans="2:15" x14ac:dyDescent="0.5">
      <c r="B2" t="s">
        <v>2</v>
      </c>
      <c r="I2" s="32" t="s">
        <v>3</v>
      </c>
      <c r="J2" s="32"/>
      <c r="K2" s="32"/>
      <c r="L2" s="32"/>
      <c r="M2" s="32"/>
    </row>
    <row r="3" spans="2:15" x14ac:dyDescent="0.5">
      <c r="I3" s="32"/>
      <c r="J3" s="32"/>
      <c r="K3" s="32"/>
      <c r="L3" s="32"/>
      <c r="M3" s="32"/>
    </row>
    <row r="5" spans="2:15" ht="21.95" customHeight="1" x14ac:dyDescent="0.5">
      <c r="C5" s="34" t="s">
        <v>4</v>
      </c>
      <c r="D5" s="34"/>
      <c r="E5" s="34"/>
      <c r="F5" s="34"/>
      <c r="G5" s="28" t="s">
        <v>57</v>
      </c>
      <c r="H5" s="28"/>
      <c r="I5" s="28"/>
      <c r="J5" s="28"/>
      <c r="K5" s="28"/>
      <c r="L5" s="28"/>
      <c r="M5" s="28"/>
      <c r="N5" s="28"/>
      <c r="O5" s="28"/>
    </row>
    <row r="6" spans="2:15" ht="21.95" customHeight="1" x14ac:dyDescent="0.5">
      <c r="C6" s="34" t="s">
        <v>6</v>
      </c>
      <c r="D6" s="34"/>
      <c r="E6" s="34"/>
      <c r="F6" s="34"/>
      <c r="G6" s="28" t="s">
        <v>58</v>
      </c>
      <c r="H6" s="28"/>
      <c r="I6" s="28"/>
      <c r="J6" s="28"/>
      <c r="K6" s="28"/>
      <c r="L6" s="28"/>
      <c r="M6" s="28"/>
      <c r="N6" s="28"/>
      <c r="O6" s="28"/>
    </row>
    <row r="7" spans="2:15" ht="21.95" customHeight="1" x14ac:dyDescent="0.5">
      <c r="C7" s="34" t="s">
        <v>7</v>
      </c>
      <c r="D7" s="34"/>
      <c r="E7" s="34"/>
      <c r="F7" s="34"/>
      <c r="G7" s="28" t="s">
        <v>59</v>
      </c>
      <c r="H7" s="28"/>
      <c r="I7" s="28"/>
      <c r="J7" s="28"/>
      <c r="K7" s="28"/>
      <c r="L7" s="28"/>
      <c r="M7" s="28"/>
      <c r="N7" s="28"/>
      <c r="O7" s="28"/>
    </row>
    <row r="8" spans="2:15" ht="21.95" customHeight="1" x14ac:dyDescent="0.5">
      <c r="C8" s="34" t="s">
        <v>8</v>
      </c>
      <c r="D8" s="34"/>
      <c r="E8" s="34"/>
      <c r="F8" s="34"/>
      <c r="G8" s="22" t="s">
        <v>60</v>
      </c>
      <c r="H8" s="10"/>
      <c r="I8" s="10"/>
      <c r="J8" s="10"/>
      <c r="K8" s="10"/>
      <c r="L8" s="10"/>
      <c r="M8" s="10"/>
      <c r="N8" s="10"/>
      <c r="O8" s="10"/>
    </row>
    <row r="10" spans="2:15" s="10" customFormat="1" ht="21.95" customHeight="1" x14ac:dyDescent="0.5">
      <c r="B10" s="9" t="s">
        <v>9</v>
      </c>
      <c r="C10" s="9" t="s">
        <v>10</v>
      </c>
      <c r="D10" s="9" t="s">
        <v>11</v>
      </c>
    </row>
    <row r="11" spans="2:15" s="10" customFormat="1" ht="21.95" customHeight="1" x14ac:dyDescent="0.5">
      <c r="B11" s="11"/>
      <c r="C11" s="12" t="s">
        <v>5</v>
      </c>
      <c r="D11" s="12" t="s">
        <v>5</v>
      </c>
      <c r="E11" s="29" t="s">
        <v>12</v>
      </c>
      <c r="F11" s="29"/>
      <c r="G11" s="29"/>
      <c r="H11" s="29"/>
      <c r="I11" s="29"/>
      <c r="J11" s="29"/>
      <c r="K11" s="29"/>
      <c r="L11" s="29"/>
      <c r="M11" s="30"/>
    </row>
    <row r="12" spans="2:15" s="10" customFormat="1" ht="21.95" customHeight="1" x14ac:dyDescent="0.5">
      <c r="B12" s="13" t="str">
        <f>IF('1.1'!$B$3="x","x"," ")</f>
        <v>x</v>
      </c>
      <c r="C12" s="13" t="str">
        <f>IF('1.1'!$C$3="x","x"," ")</f>
        <v xml:space="preserve"> </v>
      </c>
      <c r="D12" s="13" t="str">
        <f>IF('1.1'!$D$3="x","x"," ")</f>
        <v xml:space="preserve"> </v>
      </c>
      <c r="F12" s="26" t="s">
        <v>13</v>
      </c>
      <c r="G12" s="26"/>
      <c r="H12" s="26"/>
      <c r="I12" s="26"/>
      <c r="J12" s="26"/>
      <c r="K12" s="26"/>
      <c r="L12" s="26"/>
      <c r="M12" s="26"/>
    </row>
    <row r="13" spans="2:15" s="10" customFormat="1" ht="21.95" customHeight="1" x14ac:dyDescent="0.5">
      <c r="B13" s="13" t="str">
        <f>IF('1.2'!$B$3="x","x"," ")</f>
        <v xml:space="preserve"> </v>
      </c>
      <c r="C13" s="13" t="str">
        <f>IF('1.2'!$C$3="x","x"," ")</f>
        <v xml:space="preserve"> </v>
      </c>
      <c r="D13" s="13" t="str">
        <f>IF('1.2'!$D$3="x","x"," ")</f>
        <v>x</v>
      </c>
      <c r="F13" s="31" t="s">
        <v>14</v>
      </c>
      <c r="G13" s="31"/>
      <c r="H13" s="31"/>
      <c r="I13" s="31"/>
      <c r="J13" s="31"/>
      <c r="K13" s="31"/>
      <c r="L13" s="31"/>
      <c r="M13" s="31"/>
    </row>
    <row r="14" spans="2:15" s="10" customFormat="1" ht="21.95" customHeight="1" x14ac:dyDescent="0.5">
      <c r="B14" s="13" t="str">
        <f>IF('1.3'!$B$3="x","x"," ")</f>
        <v xml:space="preserve"> </v>
      </c>
      <c r="C14" s="13" t="str">
        <f>IF('1.3'!$C$3="x","x"," ")</f>
        <v xml:space="preserve"> </v>
      </c>
      <c r="D14" s="13" t="str">
        <f>IF('1.3'!$D$3="x","x"," ")</f>
        <v>x</v>
      </c>
      <c r="F14" s="27" t="s">
        <v>15</v>
      </c>
      <c r="G14" s="27"/>
      <c r="H14" s="27"/>
      <c r="I14" s="27"/>
      <c r="J14" s="27"/>
      <c r="K14" s="27"/>
      <c r="L14" s="27"/>
      <c r="M14" s="27"/>
    </row>
    <row r="15" spans="2:15" s="10" customFormat="1" ht="21.95" customHeight="1" x14ac:dyDescent="0.5">
      <c r="B15" s="11"/>
      <c r="C15" s="12"/>
      <c r="D15" s="12"/>
      <c r="E15" s="29" t="s">
        <v>16</v>
      </c>
      <c r="F15" s="29"/>
      <c r="G15" s="29"/>
      <c r="H15" s="29"/>
      <c r="I15" s="29"/>
      <c r="J15" s="29"/>
      <c r="K15" s="29"/>
      <c r="L15" s="29"/>
      <c r="M15" s="30"/>
    </row>
    <row r="16" spans="2:15" s="10" customFormat="1" ht="21.95" customHeight="1" x14ac:dyDescent="0.5">
      <c r="B16" s="13" t="str">
        <f>IF('2.1'!$B$3="x","x"," ")</f>
        <v>x</v>
      </c>
      <c r="C16" s="13" t="str">
        <f>IF('2.1'!$C$3="x","x"," ")</f>
        <v xml:space="preserve"> </v>
      </c>
      <c r="D16" s="13" t="str">
        <f>IF('2.1'!$D$3="x","x"," ")</f>
        <v xml:space="preserve"> </v>
      </c>
      <c r="F16" s="26" t="s">
        <v>17</v>
      </c>
      <c r="G16" s="26"/>
      <c r="H16" s="26"/>
      <c r="I16" s="26"/>
      <c r="J16" s="26"/>
      <c r="K16" s="26"/>
      <c r="L16" s="26"/>
      <c r="M16" s="26"/>
    </row>
    <row r="17" spans="2:13" s="10" customFormat="1" ht="21.95" customHeight="1" x14ac:dyDescent="0.5">
      <c r="B17" s="13" t="str">
        <f>IF('2.2'!$B$3="x","x"," ")</f>
        <v xml:space="preserve"> </v>
      </c>
      <c r="C17" s="13" t="str">
        <f>IF('2.2'!$C$3="x","x"," ")</f>
        <v xml:space="preserve"> </v>
      </c>
      <c r="D17" s="13" t="str">
        <f>IF('2.2'!$D$3="x","x"," ")</f>
        <v>x</v>
      </c>
      <c r="F17" s="31" t="s">
        <v>18</v>
      </c>
      <c r="G17" s="31"/>
      <c r="H17" s="31"/>
      <c r="I17" s="31"/>
      <c r="J17" s="31"/>
      <c r="K17" s="31"/>
      <c r="L17" s="31"/>
      <c r="M17" s="31"/>
    </row>
    <row r="18" spans="2:13" s="10" customFormat="1" ht="21.95" customHeight="1" x14ac:dyDescent="0.5">
      <c r="B18" s="13" t="str">
        <f>IF('2.3'!$B$3="x","x"," ")</f>
        <v>x</v>
      </c>
      <c r="C18" s="13" t="str">
        <f>IF('2.3'!$C$3="x","x"," ")</f>
        <v xml:space="preserve"> </v>
      </c>
      <c r="D18" s="13" t="str">
        <f>IF('2.3'!$D$3="x","x"," ")</f>
        <v xml:space="preserve"> </v>
      </c>
      <c r="F18" s="31" t="s">
        <v>19</v>
      </c>
      <c r="G18" s="31"/>
      <c r="H18" s="31"/>
      <c r="I18" s="31"/>
      <c r="J18" s="31"/>
      <c r="K18" s="31"/>
      <c r="L18" s="31"/>
      <c r="M18" s="31"/>
    </row>
    <row r="19" spans="2:13" s="10" customFormat="1" ht="21.95" customHeight="1" x14ac:dyDescent="0.5">
      <c r="B19" s="13" t="str">
        <f>IF('2.4'!$B$3="x","x"," ")</f>
        <v>x</v>
      </c>
      <c r="C19" s="13" t="str">
        <f>IF('2.4'!$C$3="x","x"," ")</f>
        <v xml:space="preserve"> </v>
      </c>
      <c r="D19" s="13" t="str">
        <f>IF('2.4'!$D$3="x","x"," ")</f>
        <v xml:space="preserve"> </v>
      </c>
      <c r="F19" s="27" t="s">
        <v>20</v>
      </c>
      <c r="G19" s="27"/>
      <c r="H19" s="27"/>
      <c r="I19" s="27"/>
      <c r="J19" s="27"/>
      <c r="K19" s="27"/>
      <c r="L19" s="27"/>
      <c r="M19" s="27"/>
    </row>
    <row r="20" spans="2:13" s="10" customFormat="1" ht="21.95" customHeight="1" x14ac:dyDescent="0.5">
      <c r="B20" s="11"/>
      <c r="C20" s="12"/>
      <c r="D20" s="12"/>
      <c r="E20" s="29" t="s">
        <v>21</v>
      </c>
      <c r="F20" s="29"/>
      <c r="G20" s="29"/>
      <c r="H20" s="29"/>
      <c r="I20" s="29"/>
      <c r="J20" s="29"/>
      <c r="K20" s="29"/>
      <c r="L20" s="29"/>
      <c r="M20" s="30"/>
    </row>
    <row r="21" spans="2:13" s="10" customFormat="1" ht="21.95" customHeight="1" x14ac:dyDescent="0.5">
      <c r="B21" s="13" t="str">
        <f>IF('3.1'!$B$3="x","x"," ")</f>
        <v>x</v>
      </c>
      <c r="C21" s="13" t="str">
        <f>IF('3.1'!$C$3="x","x"," ")</f>
        <v xml:space="preserve"> </v>
      </c>
      <c r="D21" s="13" t="str">
        <f>IF('3.1'!$D$3="x","x"," ")</f>
        <v xml:space="preserve"> </v>
      </c>
      <c r="F21" s="26" t="s">
        <v>22</v>
      </c>
      <c r="G21" s="26"/>
      <c r="H21" s="26"/>
      <c r="I21" s="26"/>
      <c r="J21" s="26"/>
      <c r="K21" s="26"/>
      <c r="L21" s="26"/>
      <c r="M21" s="26"/>
    </row>
    <row r="22" spans="2:13" s="10" customFormat="1" ht="21.95" customHeight="1" x14ac:dyDescent="0.5">
      <c r="B22" s="13" t="str">
        <f>IF('3.2'!$B$3="x","x"," ")</f>
        <v xml:space="preserve"> </v>
      </c>
      <c r="C22" s="13" t="str">
        <f>IF('3.2'!$C$3="x","x"," ")</f>
        <v xml:space="preserve"> </v>
      </c>
      <c r="D22" s="13" t="str">
        <f>IF('3.2'!$D$3="x","x"," ")</f>
        <v>x</v>
      </c>
      <c r="F22" s="27" t="s">
        <v>23</v>
      </c>
      <c r="G22" s="27"/>
      <c r="H22" s="27"/>
      <c r="I22" s="27"/>
      <c r="J22" s="27"/>
      <c r="K22" s="27"/>
      <c r="L22" s="27"/>
      <c r="M22" s="27"/>
    </row>
    <row r="23" spans="2:13" s="10" customFormat="1" ht="21.95" customHeight="1" x14ac:dyDescent="0.5">
      <c r="B23" s="11"/>
      <c r="C23" s="12"/>
      <c r="D23" s="12"/>
      <c r="E23" s="29" t="s">
        <v>24</v>
      </c>
      <c r="F23" s="29"/>
      <c r="G23" s="29"/>
      <c r="H23" s="29"/>
      <c r="I23" s="29"/>
      <c r="J23" s="29"/>
      <c r="K23" s="29"/>
      <c r="L23" s="29"/>
      <c r="M23" s="30"/>
    </row>
    <row r="24" spans="2:13" s="10" customFormat="1" ht="21.95" customHeight="1" x14ac:dyDescent="0.5">
      <c r="B24" s="13" t="str">
        <f>IF('4.1'!$B$3="x","x"," ")</f>
        <v xml:space="preserve"> </v>
      </c>
      <c r="C24" s="13" t="str">
        <f>IF('4.1'!$C$3="x","x"," ")</f>
        <v xml:space="preserve"> </v>
      </c>
      <c r="D24" s="13" t="str">
        <f>IF('4.1'!$D$3="x","x"," ")</f>
        <v>x</v>
      </c>
      <c r="F24" s="26" t="s">
        <v>25</v>
      </c>
      <c r="G24" s="26"/>
      <c r="H24" s="26"/>
      <c r="I24" s="26"/>
      <c r="J24" s="26"/>
      <c r="K24" s="26"/>
      <c r="L24" s="26"/>
      <c r="M24" s="26"/>
    </row>
    <row r="25" spans="2:13" s="10" customFormat="1" ht="21.95" customHeight="1" x14ac:dyDescent="0.5">
      <c r="B25" s="13" t="str">
        <f>IF('4.2'!$B$3="x","x"," ")</f>
        <v xml:space="preserve"> </v>
      </c>
      <c r="C25" s="13" t="str">
        <f>IF('4.2'!$C$3="x","x"," ")</f>
        <v xml:space="preserve"> </v>
      </c>
      <c r="D25" s="13" t="str">
        <f>IF('4.2'!$D$3="x","x"," ")</f>
        <v>x</v>
      </c>
      <c r="F25" s="31" t="s">
        <v>26</v>
      </c>
      <c r="G25" s="31"/>
      <c r="H25" s="31"/>
      <c r="I25" s="31"/>
      <c r="J25" s="31"/>
      <c r="K25" s="31"/>
      <c r="L25" s="31"/>
      <c r="M25" s="31"/>
    </row>
    <row r="26" spans="2:13" s="10" customFormat="1" ht="21.95" customHeight="1" x14ac:dyDescent="0.5">
      <c r="B26" s="13" t="str">
        <f>IF('4.3'!$B$3="x","x"," ")</f>
        <v>x</v>
      </c>
      <c r="C26" s="13" t="str">
        <f>IF('4.3'!$C$3="x","x"," ")</f>
        <v xml:space="preserve"> </v>
      </c>
      <c r="D26" s="13" t="str">
        <f>IF('4.3'!$D$3="x","x"," ")</f>
        <v xml:space="preserve"> </v>
      </c>
      <c r="F26" s="31" t="s">
        <v>27</v>
      </c>
      <c r="G26" s="31"/>
      <c r="H26" s="31"/>
      <c r="I26" s="31"/>
      <c r="J26" s="31"/>
      <c r="K26" s="31"/>
      <c r="L26" s="31"/>
      <c r="M26" s="31"/>
    </row>
    <row r="27" spans="2:13" s="10" customFormat="1" ht="21.95" customHeight="1" x14ac:dyDescent="0.5">
      <c r="B27" s="13" t="str">
        <f>IF('4.4'!$B$3="x","x"," ")</f>
        <v>x</v>
      </c>
      <c r="C27" s="13" t="str">
        <f>IF('4.4'!$C$3="x","x"," ")</f>
        <v xml:space="preserve"> </v>
      </c>
      <c r="D27" s="13" t="str">
        <f>IF('4.4'!$D$3="x","x"," ")</f>
        <v xml:space="preserve"> </v>
      </c>
      <c r="F27" s="31" t="s">
        <v>28</v>
      </c>
      <c r="G27" s="31"/>
      <c r="H27" s="31"/>
      <c r="I27" s="31"/>
      <c r="J27" s="31"/>
      <c r="K27" s="31"/>
      <c r="L27" s="31"/>
      <c r="M27" s="31"/>
    </row>
    <row r="31" spans="2:13" ht="33.4" x14ac:dyDescent="1">
      <c r="F31" s="2" t="s">
        <v>29</v>
      </c>
    </row>
    <row r="32" spans="2:13" x14ac:dyDescent="0.5">
      <c r="F32" s="35" t="s">
        <v>30</v>
      </c>
      <c r="G32" s="35"/>
      <c r="H32">
        <f>COUNTIF(D12:D27,"x")</f>
        <v>6</v>
      </c>
    </row>
    <row r="33" spans="6:11" x14ac:dyDescent="0.5">
      <c r="F33" s="35" t="s">
        <v>31</v>
      </c>
      <c r="G33" s="35"/>
      <c r="H33">
        <v>13</v>
      </c>
    </row>
    <row r="34" spans="6:11" ht="30.75" x14ac:dyDescent="0.9">
      <c r="H34" s="3">
        <f>IF((13-COUNTIF($D$12:$D$27,"x")),COUNTIF($B$12:$B$27,"x")/(13-COUNTIF($D$12:$D$27,"x")),"Não Aplicável")</f>
        <v>1</v>
      </c>
    </row>
    <row r="36" spans="6:11" x14ac:dyDescent="0.5">
      <c r="F36" t="s">
        <v>32</v>
      </c>
    </row>
    <row r="38" spans="6:11" x14ac:dyDescent="0.5">
      <c r="G38" s="33" t="s">
        <v>33</v>
      </c>
      <c r="H38" s="33"/>
      <c r="I38" s="33"/>
      <c r="J38" s="33"/>
      <c r="K38" s="33"/>
    </row>
    <row r="39" spans="6:11" x14ac:dyDescent="0.5">
      <c r="G39" s="33"/>
      <c r="H39" s="33"/>
      <c r="I39" s="33"/>
      <c r="J39" s="33"/>
      <c r="K39" s="33"/>
    </row>
    <row r="40" spans="6:11" x14ac:dyDescent="0.5">
      <c r="G40" s="33"/>
      <c r="H40" s="33"/>
      <c r="I40" s="33"/>
      <c r="J40" s="33"/>
      <c r="K40" s="33"/>
    </row>
    <row r="41" spans="6:11" x14ac:dyDescent="0.5">
      <c r="G41" s="33"/>
      <c r="H41" s="33"/>
      <c r="I41" s="33"/>
      <c r="J41" s="33"/>
      <c r="K41" s="33"/>
    </row>
    <row r="42" spans="6:11" x14ac:dyDescent="0.5">
      <c r="G42" s="33"/>
      <c r="H42" s="33"/>
      <c r="I42" s="33"/>
      <c r="J42" s="33"/>
      <c r="K42" s="33"/>
    </row>
    <row r="43" spans="6:11" x14ac:dyDescent="0.5">
      <c r="G43" s="33"/>
      <c r="H43" s="33"/>
      <c r="I43" s="33"/>
      <c r="J43" s="33"/>
      <c r="K43" s="33"/>
    </row>
    <row r="44" spans="6:11" x14ac:dyDescent="0.5">
      <c r="G44" s="33"/>
      <c r="H44" s="33"/>
      <c r="I44" s="33"/>
      <c r="J44" s="33"/>
      <c r="K44" s="33"/>
    </row>
    <row r="45" spans="6:11" x14ac:dyDescent="0.5">
      <c r="G45" s="33"/>
      <c r="H45" s="33"/>
      <c r="I45" s="33"/>
      <c r="J45" s="33"/>
      <c r="K45" s="33"/>
    </row>
    <row r="46" spans="6:11" x14ac:dyDescent="0.5">
      <c r="G46" s="33"/>
      <c r="H46" s="33"/>
      <c r="I46" s="33"/>
      <c r="J46" s="33"/>
      <c r="K46" s="33"/>
    </row>
    <row r="47" spans="6:11" x14ac:dyDescent="0.5">
      <c r="G47" s="33"/>
      <c r="H47" s="33"/>
      <c r="I47" s="33"/>
      <c r="J47" s="33"/>
      <c r="K47" s="33"/>
    </row>
    <row r="48" spans="6:11" x14ac:dyDescent="0.5">
      <c r="G48" s="33"/>
      <c r="H48" s="33"/>
      <c r="I48" s="33"/>
      <c r="J48" s="33"/>
      <c r="K48" s="33"/>
    </row>
    <row r="49" spans="7:11" x14ac:dyDescent="0.5">
      <c r="G49" s="33"/>
      <c r="H49" s="33"/>
      <c r="I49" s="33"/>
      <c r="J49" s="33"/>
      <c r="K49" s="33"/>
    </row>
    <row r="50" spans="7:11" x14ac:dyDescent="0.5">
      <c r="G50" s="33"/>
      <c r="H50" s="33"/>
      <c r="I50" s="33"/>
      <c r="J50" s="33"/>
      <c r="K50" s="33"/>
    </row>
    <row r="51" spans="7:11" x14ac:dyDescent="0.5">
      <c r="G51" s="33"/>
      <c r="H51" s="33"/>
      <c r="I51" s="33"/>
      <c r="J51" s="33"/>
      <c r="K51" s="33"/>
    </row>
    <row r="52" spans="7:11" x14ac:dyDescent="0.5">
      <c r="G52" s="33"/>
      <c r="H52" s="33"/>
      <c r="I52" s="33"/>
      <c r="J52" s="33"/>
      <c r="K52" s="33"/>
    </row>
    <row r="53" spans="7:11" x14ac:dyDescent="0.5">
      <c r="G53" s="33"/>
      <c r="H53" s="33"/>
      <c r="I53" s="33"/>
      <c r="J53" s="33"/>
      <c r="K53" s="33"/>
    </row>
    <row r="54" spans="7:11" x14ac:dyDescent="0.5">
      <c r="G54" s="33"/>
      <c r="H54" s="33"/>
      <c r="I54" s="33"/>
      <c r="J54" s="33"/>
      <c r="K54" s="33"/>
    </row>
    <row r="55" spans="7:11" x14ac:dyDescent="0.5">
      <c r="G55" s="33"/>
      <c r="H55" s="33"/>
      <c r="I55" s="33"/>
      <c r="J55" s="33"/>
      <c r="K55" s="33"/>
    </row>
    <row r="56" spans="7:11" x14ac:dyDescent="0.5">
      <c r="G56" s="33"/>
      <c r="H56" s="33"/>
      <c r="I56" s="33"/>
      <c r="J56" s="33"/>
      <c r="K56" s="33"/>
    </row>
    <row r="57" spans="7:11" x14ac:dyDescent="0.5">
      <c r="G57" s="33"/>
      <c r="H57" s="33"/>
      <c r="I57" s="33"/>
      <c r="J57" s="33"/>
      <c r="K57" s="33"/>
    </row>
    <row r="58" spans="7:11" x14ac:dyDescent="0.5">
      <c r="G58" s="33"/>
      <c r="H58" s="33"/>
      <c r="I58" s="33"/>
      <c r="J58" s="33"/>
      <c r="K58" s="33"/>
    </row>
    <row r="59" spans="7:11" x14ac:dyDescent="0.5">
      <c r="G59" s="33"/>
      <c r="H59" s="33"/>
      <c r="I59" s="33"/>
      <c r="J59" s="33"/>
      <c r="K59" s="33"/>
    </row>
    <row r="60" spans="7:11" x14ac:dyDescent="0.5">
      <c r="G60" s="33"/>
      <c r="H60" s="33"/>
      <c r="I60" s="33"/>
      <c r="J60" s="33"/>
      <c r="K60" s="33"/>
    </row>
    <row r="61" spans="7:11" x14ac:dyDescent="0.5">
      <c r="G61" s="33"/>
      <c r="H61" s="33"/>
      <c r="I61" s="33"/>
      <c r="J61" s="33"/>
      <c r="K61" s="33"/>
    </row>
    <row r="62" spans="7:11" x14ac:dyDescent="0.5">
      <c r="G62" s="33"/>
      <c r="H62" s="33"/>
      <c r="I62" s="33"/>
      <c r="J62" s="33"/>
      <c r="K62" s="33"/>
    </row>
  </sheetData>
  <sheetProtection algorithmName="SHA-512" hashValue="H3B2gnss8WNqAkUi7nqi/Ghyd9Kij0roM+3yJ1W9aG4oZHZCBr/2O9DqEXxlQzbdmyEHLIkmwicnd/HY7XTEaQ==" saltValue="tmqoVnUt734GL73kvzBA+g==" spinCount="100000" sheet="1" selectLockedCells="1"/>
  <mergeCells count="28">
    <mergeCell ref="I2:M3"/>
    <mergeCell ref="G38:K62"/>
    <mergeCell ref="F24:M24"/>
    <mergeCell ref="F25:M25"/>
    <mergeCell ref="F26:M26"/>
    <mergeCell ref="F27:M27"/>
    <mergeCell ref="C6:F6"/>
    <mergeCell ref="C8:F8"/>
    <mergeCell ref="C7:F7"/>
    <mergeCell ref="C5:F5"/>
    <mergeCell ref="F32:G32"/>
    <mergeCell ref="F33:G33"/>
    <mergeCell ref="E11:M11"/>
    <mergeCell ref="E23:M23"/>
    <mergeCell ref="F12:M12"/>
    <mergeCell ref="F13:M13"/>
    <mergeCell ref="F21:M21"/>
    <mergeCell ref="F22:M22"/>
    <mergeCell ref="G5:O5"/>
    <mergeCell ref="G6:O6"/>
    <mergeCell ref="G7:O7"/>
    <mergeCell ref="E15:M15"/>
    <mergeCell ref="E20:M20"/>
    <mergeCell ref="F14:M14"/>
    <mergeCell ref="F16:M16"/>
    <mergeCell ref="F17:M17"/>
    <mergeCell ref="F18:M18"/>
    <mergeCell ref="F19:M19"/>
  </mergeCells>
  <phoneticPr fontId="3" type="noConversion"/>
  <conditionalFormatting sqref="B12:B14">
    <cfRule type="cellIs" dxfId="6" priority="20" operator="equal">
      <formula>"""x"""</formula>
    </cfRule>
  </conditionalFormatting>
  <conditionalFormatting sqref="B12:B27">
    <cfRule type="notContainsBlanks" dxfId="5" priority="2">
      <formula>LEN(TRIM(B12))&gt;0</formula>
    </cfRule>
  </conditionalFormatting>
  <conditionalFormatting sqref="B16:B19">
    <cfRule type="cellIs" dxfId="4" priority="15" operator="equal">
      <formula>"""x"""</formula>
    </cfRule>
  </conditionalFormatting>
  <conditionalFormatting sqref="B21:B22">
    <cfRule type="cellIs" dxfId="3" priority="10" operator="equal">
      <formula>"""x"""</formula>
    </cfRule>
  </conditionalFormatting>
  <conditionalFormatting sqref="B24:B27">
    <cfRule type="cellIs" dxfId="2" priority="5" operator="equal">
      <formula>"""x"""</formula>
    </cfRule>
  </conditionalFormatting>
  <conditionalFormatting sqref="C12:C27">
    <cfRule type="notContainsBlanks" dxfId="1" priority="3">
      <formula>LEN(TRIM(C12))&gt;0</formula>
    </cfRule>
  </conditionalFormatting>
  <conditionalFormatting sqref="D12:D27">
    <cfRule type="notContainsBlanks" dxfId="0" priority="1">
      <formula>LEN(TRIM(D12))&gt;0</formula>
    </cfRule>
  </conditionalFormatting>
  <hyperlinks>
    <hyperlink ref="F12" location="'1.1'!B3" display="1.1 A sequência de tabulação entre campos segue a sequência de preenchimento" xr:uid="{00000000-0004-0000-0000-000000000000}"/>
    <hyperlink ref="G12" location="'1.1'!B3" display="'1.1'!B3" xr:uid="{00000000-0004-0000-0000-000001000000}"/>
    <hyperlink ref="H12" location="'1.1'!B3" display="'1.1'!B3" xr:uid="{00000000-0004-0000-0000-000002000000}"/>
    <hyperlink ref="I12" location="'1.1'!B3" display="'1.1'!B3" xr:uid="{00000000-0004-0000-0000-000003000000}"/>
    <hyperlink ref="J12" location="'1.1'!B3" display="'1.1'!B3" xr:uid="{00000000-0004-0000-0000-000004000000}"/>
    <hyperlink ref="K12" location="'1.1'!B3" display="'1.1'!B3" xr:uid="{00000000-0004-0000-0000-000005000000}"/>
    <hyperlink ref="L12" location="'1.1'!B3" display="'1.1'!B3" xr:uid="{00000000-0004-0000-0000-000006000000}"/>
    <hyperlink ref="M12" location="'1.1'!B3" display="'1.1'!B3" xr:uid="{00000000-0004-0000-0000-000007000000}"/>
    <hyperlink ref="F13" location="'1.2'!B3" display="1.2 Os formulários com mais de 2 ecrãs de altura devem ser distribuídos por várias páginas" xr:uid="{00000000-0004-0000-0000-000008000000}"/>
    <hyperlink ref="G13" location="'1.2'!B3" display="'1.2'!B3" xr:uid="{00000000-0004-0000-0000-000009000000}"/>
    <hyperlink ref="H13" location="'1.2'!B3" display="'1.2'!B3" xr:uid="{00000000-0004-0000-0000-00000A000000}"/>
    <hyperlink ref="I13" location="'1.2'!B3" display="'1.2'!B3" xr:uid="{00000000-0004-0000-0000-00000B000000}"/>
    <hyperlink ref="J13" location="'1.2'!B3" display="'1.2'!B3" xr:uid="{00000000-0004-0000-0000-00000C000000}"/>
    <hyperlink ref="K13" location="'1.2'!B3" display="'1.2'!B3" xr:uid="{00000000-0004-0000-0000-00000D000000}"/>
    <hyperlink ref="L13" location="'1.2'!B3" display="'1.2'!B3" xr:uid="{00000000-0004-0000-0000-00000E000000}"/>
    <hyperlink ref="M13" location="'1.2'!B3" display="'1.2'!B3" xr:uid="{00000000-0004-0000-0000-00000F000000}"/>
    <hyperlink ref="F14" location="'1.3'!B3" display="1.3 Os formulários com mais de uma página têm a sequência de passos ilustrada" xr:uid="{00000000-0004-0000-0000-000010000000}"/>
    <hyperlink ref="G14" location="'1.3'!B3" display="'1.3'!B3" xr:uid="{00000000-0004-0000-0000-000011000000}"/>
    <hyperlink ref="H14" location="'1.3'!B3" display="'1.3'!B3" xr:uid="{00000000-0004-0000-0000-000012000000}"/>
    <hyperlink ref="I14" location="'1.3'!B3" display="'1.3'!B3" xr:uid="{00000000-0004-0000-0000-000013000000}"/>
    <hyperlink ref="J14" location="'1.3'!B3" display="'1.3'!B3" xr:uid="{00000000-0004-0000-0000-000014000000}"/>
    <hyperlink ref="K14" location="'1.3'!B3" display="'1.3'!B3" xr:uid="{00000000-0004-0000-0000-000015000000}"/>
    <hyperlink ref="L14" location="'1.3'!B3" display="'1.3'!B3" xr:uid="{00000000-0004-0000-0000-000016000000}"/>
    <hyperlink ref="M14" location="'1.3'!B3" display="'1.3'!B3" xr:uid="{00000000-0004-0000-0000-000017000000}"/>
    <hyperlink ref="F16" location="'2.1'!B3" display="2.1 O tamanho dos campos deve refletir o tamanho previsível dos dados" xr:uid="{00000000-0004-0000-0000-000018000000}"/>
    <hyperlink ref="G16" location="'2.1'!B3" display="'2.1'!B3" xr:uid="{00000000-0004-0000-0000-000019000000}"/>
    <hyperlink ref="H16" location="'2.1'!B3" display="'2.1'!B3" xr:uid="{00000000-0004-0000-0000-00001A000000}"/>
    <hyperlink ref="I16" location="'2.1'!B3" display="'2.1'!B3" xr:uid="{00000000-0004-0000-0000-00001B000000}"/>
    <hyperlink ref="J16" location="'2.1'!B3" display="'2.1'!B3" xr:uid="{00000000-0004-0000-0000-00001C000000}"/>
    <hyperlink ref="K16" location="'2.1'!B3" display="'2.1'!B3" xr:uid="{00000000-0004-0000-0000-00001D000000}"/>
    <hyperlink ref="L16" location="'2.1'!B3" display="'2.1'!B3" xr:uid="{00000000-0004-0000-0000-00001E000000}"/>
    <hyperlink ref="M16" location="'2.1'!B3" display="'2.1'!B3" xr:uid="{00000000-0004-0000-0000-00001F000000}"/>
    <hyperlink ref="F17" location="'2.2'!B3" display="2.2 É usada revelação progressiva em vez de campos inativos" xr:uid="{00000000-0004-0000-0000-000020000000}"/>
    <hyperlink ref="G17" location="'2.2'!B3" display="'2.2'!B3" xr:uid="{00000000-0004-0000-0000-000021000000}"/>
    <hyperlink ref="H17" location="'2.2'!B3" display="'2.2'!B3" xr:uid="{00000000-0004-0000-0000-000022000000}"/>
    <hyperlink ref="I17" location="'2.2'!B3" display="'2.2'!B3" xr:uid="{00000000-0004-0000-0000-000023000000}"/>
    <hyperlink ref="J17" location="'2.2'!B3" display="'2.2'!B3" xr:uid="{00000000-0004-0000-0000-000024000000}"/>
    <hyperlink ref="K17" location="'2.2'!B3" display="'2.2'!B3" xr:uid="{00000000-0004-0000-0000-000025000000}"/>
    <hyperlink ref="L17" location="'2.2'!B3" display="'2.2'!B3" xr:uid="{00000000-0004-0000-0000-000026000000}"/>
    <hyperlink ref="M17" location="'2.2'!B3" display="'2.2'!B3" xr:uid="{00000000-0004-0000-0000-000027000000}"/>
    <hyperlink ref="F18" location="'2.3'!B3" display="2.3 As legendas dos campos são breves e claras" xr:uid="{00000000-0004-0000-0000-000028000000}"/>
    <hyperlink ref="G18" location="'2.3'!B3" display="'2.3'!B3" xr:uid="{00000000-0004-0000-0000-000029000000}"/>
    <hyperlink ref="H18" location="'2.3'!B3" display="'2.3'!B3" xr:uid="{00000000-0004-0000-0000-00002A000000}"/>
    <hyperlink ref="I18" location="'2.3'!B3" display="'2.3'!B3" xr:uid="{00000000-0004-0000-0000-00002B000000}"/>
    <hyperlink ref="J18" location="'2.3'!B3" display="'2.3'!B3" xr:uid="{00000000-0004-0000-0000-00002C000000}"/>
    <hyperlink ref="K18" location="'2.3'!B3" display="'2.3'!B3" xr:uid="{00000000-0004-0000-0000-00002D000000}"/>
    <hyperlink ref="L18" location="'2.3'!B3" display="'2.3'!B3" xr:uid="{00000000-0004-0000-0000-00002E000000}"/>
    <hyperlink ref="M18" location="'2.3'!B3" display="'2.3'!B3" xr:uid="{00000000-0004-0000-0000-00002F000000}"/>
    <hyperlink ref="F19" location="'2.4'!B3" display="2.4 Campos obrigatórios devem ser claramente indicados como tal" xr:uid="{00000000-0004-0000-0000-000030000000}"/>
    <hyperlink ref="G19" location="'2.4'!B3" display="'2.4'!B3" xr:uid="{00000000-0004-0000-0000-000031000000}"/>
    <hyperlink ref="H19" location="'2.4'!B3" display="'2.4'!B3" xr:uid="{00000000-0004-0000-0000-000032000000}"/>
    <hyperlink ref="I19" location="'2.4'!B3" display="'2.4'!B3" xr:uid="{00000000-0004-0000-0000-000033000000}"/>
    <hyperlink ref="J19" location="'2.4'!B3" display="'2.4'!B3" xr:uid="{00000000-0004-0000-0000-000034000000}"/>
    <hyperlink ref="K19" location="'2.4'!B3" display="'2.4'!B3" xr:uid="{00000000-0004-0000-0000-000035000000}"/>
    <hyperlink ref="L19" location="'2.4'!B3" display="'2.4'!B3" xr:uid="{00000000-0004-0000-0000-000036000000}"/>
    <hyperlink ref="M19" location="'2.4'!B3" display="'2.4'!B3" xr:uid="{00000000-0004-0000-0000-000037000000}"/>
    <hyperlink ref="F21" location="'3.1'!B3" display="3.1 Em ações longas, o sistema deve indicar o que está a acontecer" xr:uid="{00000000-0004-0000-0000-000038000000}"/>
    <hyperlink ref="G21" location="'3.1'!B3" display="'3.1'!B3" xr:uid="{00000000-0004-0000-0000-000039000000}"/>
    <hyperlink ref="H21" location="'3.1'!B3" display="'3.1'!B3" xr:uid="{00000000-0004-0000-0000-00003A000000}"/>
    <hyperlink ref="I21" location="'3.1'!B3" display="'3.1'!B3" xr:uid="{00000000-0004-0000-0000-00003B000000}"/>
    <hyperlink ref="J21" location="'3.1'!B3" display="'3.1'!B3" xr:uid="{00000000-0004-0000-0000-00003C000000}"/>
    <hyperlink ref="K21" location="'3.1'!B3" display="'3.1'!B3" xr:uid="{00000000-0004-0000-0000-00003D000000}"/>
    <hyperlink ref="L21" location="'3.1'!B3" display="'3.1'!B3" xr:uid="{00000000-0004-0000-0000-00003E000000}"/>
    <hyperlink ref="M21" location="'3.1'!B3" display="'3.1'!B3" xr:uid="{00000000-0004-0000-0000-00003F000000}"/>
    <hyperlink ref="F22" location="'3.2'!B3" display="3.2 Deve ser confirmado o sucesso da transação/envio de informação" xr:uid="{00000000-0004-0000-0000-000040000000}"/>
    <hyperlink ref="G22" location="'3.2'!B3" display="'3.2'!B3" xr:uid="{00000000-0004-0000-0000-000041000000}"/>
    <hyperlink ref="H22" location="'3.2'!B3" display="'3.2'!B3" xr:uid="{00000000-0004-0000-0000-000042000000}"/>
    <hyperlink ref="I22" location="'3.2'!B3" display="'3.2'!B3" xr:uid="{00000000-0004-0000-0000-000043000000}"/>
    <hyperlink ref="J22" location="'3.2'!B3" display="'3.2'!B3" xr:uid="{00000000-0004-0000-0000-000044000000}"/>
    <hyperlink ref="K22" location="'3.2'!B3" display="'3.2'!B3" xr:uid="{00000000-0004-0000-0000-000045000000}"/>
    <hyperlink ref="L22" location="'3.2'!B3" display="'3.2'!B3" xr:uid="{00000000-0004-0000-0000-000046000000}"/>
    <hyperlink ref="M22" location="'3.2'!B3" display="'3.2'!B3" xr:uid="{00000000-0004-0000-0000-000047000000}"/>
    <hyperlink ref="F24" location="'4.1'!B3" display="4.1 A informação já introduzida deve poder ser corrigida a qualquer momento" xr:uid="{00000000-0004-0000-0000-000048000000}"/>
    <hyperlink ref="G24" location="'4.1'!B3" display="'4.1'!B3" xr:uid="{00000000-0004-0000-0000-000049000000}"/>
    <hyperlink ref="H24" location="'4.1'!B3" display="'4.1'!B3" xr:uid="{00000000-0004-0000-0000-00004A000000}"/>
    <hyperlink ref="I24" location="'4.1'!B3" display="'4.1'!B3" xr:uid="{00000000-0004-0000-0000-00004B000000}"/>
    <hyperlink ref="J24" location="'4.1'!B3" display="'4.1'!B3" xr:uid="{00000000-0004-0000-0000-00004C000000}"/>
    <hyperlink ref="K24" location="'4.1'!B3" display="'4.1'!B3" xr:uid="{00000000-0004-0000-0000-00004D000000}"/>
    <hyperlink ref="L24" location="'4.1'!B3" display="'4.1'!B3" xr:uid="{00000000-0004-0000-0000-00004E000000}"/>
    <hyperlink ref="M24" location="'4.1'!B3" display="'4.1'!B3" xr:uid="{00000000-0004-0000-0000-00004F000000}"/>
    <hyperlink ref="F25" location="'4.2'!B3" display="4.2 As ações destrutivas nunca devem ser permanentes; deve ser sempre possível desfazer a operação" xr:uid="{00000000-0004-0000-0000-000050000000}"/>
    <hyperlink ref="G25" location="'4.2'!B3" display="'4.2'!B3" xr:uid="{00000000-0004-0000-0000-000051000000}"/>
    <hyperlink ref="H25" location="'4.2'!B3" display="'4.2'!B3" xr:uid="{00000000-0004-0000-0000-000052000000}"/>
    <hyperlink ref="I25" location="'4.2'!B3" display="'4.2'!B3" xr:uid="{00000000-0004-0000-0000-000053000000}"/>
    <hyperlink ref="J25" location="'4.2'!B3" display="'4.2'!B3" xr:uid="{00000000-0004-0000-0000-000054000000}"/>
    <hyperlink ref="K25" location="'4.2'!B3" display="'4.2'!B3" xr:uid="{00000000-0004-0000-0000-000055000000}"/>
    <hyperlink ref="L25" location="'4.2'!B3" display="'4.2'!B3" xr:uid="{00000000-0004-0000-0000-000056000000}"/>
    <hyperlink ref="M25" location="'4.2'!B3" display="'4.2'!B3" xr:uid="{00000000-0004-0000-0000-000057000000}"/>
    <hyperlink ref="F26" location="'4.3'!B3" display="4.3 As mensagens de erro são claramente identificadas junto aos campos de origem" xr:uid="{00000000-0004-0000-0000-000058000000}"/>
    <hyperlink ref="G26" location="'4.3'!B3" display="'4.3'!B3" xr:uid="{00000000-0004-0000-0000-000059000000}"/>
    <hyperlink ref="H26" location="'4.3'!B3" display="'4.3'!B3" xr:uid="{00000000-0004-0000-0000-00005A000000}"/>
    <hyperlink ref="I26" location="'4.3'!B3" display="'4.3'!B3" xr:uid="{00000000-0004-0000-0000-00005B000000}"/>
    <hyperlink ref="J26" location="'4.3'!B3" display="'4.3'!B3" xr:uid="{00000000-0004-0000-0000-00005C000000}"/>
    <hyperlink ref="K26" location="'4.3'!B3" display="'4.3'!B3" xr:uid="{00000000-0004-0000-0000-00005D000000}"/>
    <hyperlink ref="L26" location="'4.3'!B3" display="'4.3'!B3" xr:uid="{00000000-0004-0000-0000-00005E000000}"/>
    <hyperlink ref="M26" location="'4.3'!B3" display="'4.3'!B3" xr:uid="{00000000-0004-0000-0000-00005F000000}"/>
    <hyperlink ref="F27" location="'4.4'!B3" display="4.4 As mensagens de erro devem mostrar os passos concretos para a resolução dos mesmos" xr:uid="{00000000-0004-0000-0000-000060000000}"/>
    <hyperlink ref="G27" location="'4.4'!B3" display="'4.4'!B3" xr:uid="{00000000-0004-0000-0000-000061000000}"/>
    <hyperlink ref="H27" location="'4.4'!B3" display="'4.4'!B3" xr:uid="{00000000-0004-0000-0000-000062000000}"/>
    <hyperlink ref="I27" location="'4.4'!B3" display="'4.4'!B3" xr:uid="{00000000-0004-0000-0000-000063000000}"/>
    <hyperlink ref="J27" location="'4.4'!B3" display="'4.4'!B3" xr:uid="{00000000-0004-0000-0000-000064000000}"/>
    <hyperlink ref="K27" location="'4.4'!B3" display="'4.4'!B3" xr:uid="{00000000-0004-0000-0000-000065000000}"/>
    <hyperlink ref="L27" location="'4.4'!B3" display="'4.4'!B3" xr:uid="{00000000-0004-0000-0000-000066000000}"/>
    <hyperlink ref="M27" location="'4.4'!B3" display="'4.4'!B3" xr:uid="{00000000-0004-0000-0000-000067000000}"/>
  </hyperlinks>
  <pageMargins left="0.7" right="0.7" top="0.75" bottom="0.75" header="0.3" footer="0.3"/>
  <pageSetup paperSize="9" orientation="landscape" horizontalDpi="0" verticalDpi="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Q38"/>
  <sheetViews>
    <sheetView zoomScaleNormal="100" workbookViewId="0">
      <selection activeCell="J8" sqref="J8:M27"/>
    </sheetView>
  </sheetViews>
  <sheetFormatPr defaultColWidth="10.875" defaultRowHeight="15.75" x14ac:dyDescent="0.5"/>
  <cols>
    <col min="1" max="1" width="10.875" style="4"/>
    <col min="2" max="4" width="3.625" style="5" customWidth="1"/>
    <col min="5" max="5" width="3" style="4" customWidth="1"/>
    <col min="6" max="13" width="10.875" style="4"/>
    <col min="14" max="14" width="5.625" style="4" customWidth="1"/>
    <col min="15" max="16384" width="10.875" style="4"/>
  </cols>
  <sheetData>
    <row r="1" spans="1:17" customFormat="1" ht="23.25" x14ac:dyDescent="0.7">
      <c r="A1" s="37" t="s">
        <v>34</v>
      </c>
      <c r="B1" s="37"/>
      <c r="C1" s="37"/>
      <c r="D1" s="1"/>
      <c r="F1" s="7" t="s">
        <v>12</v>
      </c>
    </row>
    <row r="2" spans="1:17" customFormat="1" x14ac:dyDescent="0.5">
      <c r="B2" s="1" t="s">
        <v>9</v>
      </c>
      <c r="C2" s="1" t="s">
        <v>10</v>
      </c>
      <c r="D2" s="1" t="s">
        <v>11</v>
      </c>
    </row>
    <row r="3" spans="1:17" customFormat="1" ht="18" x14ac:dyDescent="0.55000000000000004">
      <c r="B3" s="6" t="s">
        <v>35</v>
      </c>
      <c r="C3" s="6" t="s">
        <v>5</v>
      </c>
      <c r="D3" s="6"/>
      <c r="F3" s="8" t="s">
        <v>13</v>
      </c>
    </row>
    <row r="4" spans="1:17" customFormat="1" ht="32.1" customHeight="1" x14ac:dyDescent="0.5">
      <c r="B4" s="1"/>
      <c r="C4" s="1"/>
      <c r="D4" s="1"/>
      <c r="F4" s="33" t="s">
        <v>36</v>
      </c>
      <c r="G4" s="33"/>
      <c r="H4" s="33"/>
      <c r="I4" s="33"/>
      <c r="J4" s="33"/>
      <c r="K4" s="33"/>
      <c r="L4" s="33"/>
      <c r="M4" s="33"/>
      <c r="N4" s="33"/>
    </row>
    <row r="5" spans="1:17" customFormat="1" x14ac:dyDescent="0.5">
      <c r="B5" s="1"/>
      <c r="C5" s="1"/>
      <c r="D5" s="1"/>
    </row>
    <row r="6" spans="1:17" customFormat="1" ht="18" x14ac:dyDescent="0.55000000000000004">
      <c r="A6" s="15"/>
      <c r="B6" s="16" t="s">
        <v>37</v>
      </c>
      <c r="C6" s="16"/>
      <c r="D6" s="16"/>
      <c r="E6" s="16"/>
      <c r="F6" s="16"/>
      <c r="G6" s="15"/>
      <c r="H6" s="15"/>
      <c r="I6" s="15"/>
      <c r="J6" s="15"/>
      <c r="K6" s="15"/>
      <c r="L6" s="15"/>
      <c r="M6" s="15"/>
      <c r="N6" s="15"/>
      <c r="O6" s="15"/>
      <c r="P6" s="15"/>
      <c r="Q6" s="17"/>
    </row>
    <row r="7" spans="1:17" x14ac:dyDescent="0.5">
      <c r="A7" s="17"/>
      <c r="B7" s="18"/>
      <c r="C7" s="18"/>
      <c r="D7" s="18"/>
      <c r="E7" s="17"/>
      <c r="F7" s="17"/>
      <c r="G7" s="17"/>
      <c r="H7" s="17"/>
      <c r="I7" s="17"/>
      <c r="J7" s="17" t="s">
        <v>38</v>
      </c>
      <c r="K7" s="17"/>
      <c r="L7" s="17"/>
      <c r="M7" s="17"/>
      <c r="N7" s="17"/>
      <c r="O7" s="17"/>
      <c r="P7" s="17"/>
      <c r="Q7" s="17"/>
    </row>
    <row r="8" spans="1:17" ht="15.95" customHeight="1" x14ac:dyDescent="0.5">
      <c r="A8" s="17"/>
      <c r="B8" s="23"/>
      <c r="C8" s="23"/>
      <c r="D8" s="23"/>
      <c r="E8" s="23"/>
      <c r="F8" s="23"/>
      <c r="G8" s="23"/>
      <c r="H8" s="23"/>
      <c r="I8" s="17"/>
      <c r="J8" s="36" t="s">
        <v>61</v>
      </c>
      <c r="K8" s="36"/>
      <c r="L8" s="36"/>
      <c r="M8" s="36"/>
      <c r="N8" s="17"/>
      <c r="O8" s="17"/>
      <c r="P8" s="17"/>
      <c r="Q8" s="17"/>
    </row>
    <row r="9" spans="1:17" x14ac:dyDescent="0.5">
      <c r="A9" s="17"/>
      <c r="B9" s="23"/>
      <c r="C9" s="23"/>
      <c r="D9" s="23"/>
      <c r="E9" s="23"/>
      <c r="F9" s="23"/>
      <c r="G9" s="23"/>
      <c r="H9" s="23"/>
      <c r="I9" s="17"/>
      <c r="J9" s="36"/>
      <c r="K9" s="36"/>
      <c r="L9" s="36"/>
      <c r="M9" s="36"/>
      <c r="N9" s="17"/>
      <c r="O9" s="17"/>
      <c r="P9" s="17"/>
      <c r="Q9" s="17"/>
    </row>
    <row r="10" spans="1:17" x14ac:dyDescent="0.5">
      <c r="A10" s="17"/>
      <c r="B10" s="23"/>
      <c r="C10" s="23"/>
      <c r="D10" s="23"/>
      <c r="E10" s="23"/>
      <c r="F10" s="23"/>
      <c r="G10" s="23"/>
      <c r="H10" s="23"/>
      <c r="I10" s="17"/>
      <c r="J10" s="36"/>
      <c r="K10" s="36"/>
      <c r="L10" s="36"/>
      <c r="M10" s="36"/>
      <c r="N10" s="17"/>
      <c r="O10" s="17"/>
      <c r="P10" s="17"/>
      <c r="Q10" s="17"/>
    </row>
    <row r="11" spans="1:17" x14ac:dyDescent="0.5">
      <c r="A11" s="17"/>
      <c r="B11" s="23"/>
      <c r="C11" s="23"/>
      <c r="D11" s="23"/>
      <c r="E11" s="23"/>
      <c r="F11" s="23"/>
      <c r="G11" s="23"/>
      <c r="H11" s="23"/>
      <c r="I11" s="17"/>
      <c r="J11" s="36"/>
      <c r="K11" s="36"/>
      <c r="L11" s="36"/>
      <c r="M11" s="36"/>
      <c r="N11" s="17"/>
      <c r="O11" s="17"/>
      <c r="P11" s="17"/>
      <c r="Q11" s="17"/>
    </row>
    <row r="12" spans="1:17" x14ac:dyDescent="0.5">
      <c r="A12" s="17"/>
      <c r="B12" s="23"/>
      <c r="C12" s="23"/>
      <c r="D12" s="23"/>
      <c r="E12" s="23"/>
      <c r="F12" s="23"/>
      <c r="G12" s="23"/>
      <c r="H12" s="23"/>
      <c r="I12" s="17"/>
      <c r="J12" s="36"/>
      <c r="K12" s="36"/>
      <c r="L12" s="36"/>
      <c r="M12" s="36"/>
      <c r="N12" s="17"/>
      <c r="O12" s="17"/>
      <c r="P12" s="17"/>
      <c r="Q12" s="17"/>
    </row>
    <row r="13" spans="1:17" x14ac:dyDescent="0.5">
      <c r="A13" s="17"/>
      <c r="B13" s="23"/>
      <c r="C13" s="23"/>
      <c r="D13" s="23"/>
      <c r="E13" s="23"/>
      <c r="F13" s="23"/>
      <c r="G13" s="23"/>
      <c r="H13" s="23"/>
      <c r="I13" s="17"/>
      <c r="J13" s="36"/>
      <c r="K13" s="36"/>
      <c r="L13" s="36"/>
      <c r="M13" s="36"/>
      <c r="N13" s="17"/>
      <c r="O13" s="17"/>
      <c r="P13" s="17"/>
      <c r="Q13" s="17"/>
    </row>
    <row r="14" spans="1:17" x14ac:dyDescent="0.5">
      <c r="A14" s="17"/>
      <c r="B14" s="23"/>
      <c r="C14" s="23"/>
      <c r="D14" s="23"/>
      <c r="E14" s="23"/>
      <c r="F14" s="23"/>
      <c r="G14" s="23"/>
      <c r="H14" s="23"/>
      <c r="I14" s="17"/>
      <c r="J14" s="36"/>
      <c r="K14" s="36"/>
      <c r="L14" s="36"/>
      <c r="M14" s="36"/>
      <c r="N14" s="17"/>
      <c r="O14" s="17"/>
      <c r="P14" s="17"/>
      <c r="Q14" s="17"/>
    </row>
    <row r="15" spans="1:17" x14ac:dyDescent="0.5">
      <c r="A15" s="17"/>
      <c r="B15" s="23"/>
      <c r="C15" s="23"/>
      <c r="D15" s="23"/>
      <c r="E15" s="23"/>
      <c r="F15" s="23"/>
      <c r="G15" s="23"/>
      <c r="H15" s="23"/>
      <c r="I15" s="17"/>
      <c r="J15" s="36"/>
      <c r="K15" s="36"/>
      <c r="L15" s="36"/>
      <c r="M15" s="36"/>
      <c r="N15" s="17"/>
      <c r="O15" s="17"/>
      <c r="P15" s="17"/>
      <c r="Q15" s="17"/>
    </row>
    <row r="16" spans="1:17" x14ac:dyDescent="0.5">
      <c r="A16" s="17"/>
      <c r="B16" s="23"/>
      <c r="C16" s="23"/>
      <c r="D16" s="23"/>
      <c r="E16" s="23"/>
      <c r="F16" s="23"/>
      <c r="G16" s="23"/>
      <c r="H16" s="23"/>
      <c r="I16" s="17"/>
      <c r="J16" s="36"/>
      <c r="K16" s="36"/>
      <c r="L16" s="36"/>
      <c r="M16" s="36"/>
      <c r="N16" s="17"/>
      <c r="O16" s="17"/>
      <c r="P16" s="17"/>
      <c r="Q16" s="17"/>
    </row>
    <row r="17" spans="1:17" x14ac:dyDescent="0.5">
      <c r="A17" s="17"/>
      <c r="B17" s="23"/>
      <c r="C17" s="23"/>
      <c r="D17" s="23"/>
      <c r="E17" s="23"/>
      <c r="F17" s="23"/>
      <c r="G17" s="23"/>
      <c r="H17" s="23"/>
      <c r="I17" s="17"/>
      <c r="J17" s="36"/>
      <c r="K17" s="36"/>
      <c r="L17" s="36"/>
      <c r="M17" s="36"/>
      <c r="N17" s="17"/>
      <c r="O17" s="17"/>
      <c r="P17" s="17"/>
      <c r="Q17" s="17"/>
    </row>
    <row r="18" spans="1:17" x14ac:dyDescent="0.5">
      <c r="A18" s="17"/>
      <c r="B18" s="23"/>
      <c r="C18" s="23"/>
      <c r="D18" s="23"/>
      <c r="E18" s="23"/>
      <c r="F18" s="23"/>
      <c r="G18" s="23"/>
      <c r="H18" s="23"/>
      <c r="I18" s="17"/>
      <c r="J18" s="36"/>
      <c r="K18" s="36"/>
      <c r="L18" s="36"/>
      <c r="M18" s="36"/>
      <c r="N18" s="17"/>
      <c r="O18" s="17"/>
      <c r="P18" s="17"/>
      <c r="Q18" s="17"/>
    </row>
    <row r="19" spans="1:17" x14ac:dyDescent="0.5">
      <c r="A19" s="17"/>
      <c r="B19" s="23"/>
      <c r="C19" s="23"/>
      <c r="D19" s="23"/>
      <c r="E19" s="23"/>
      <c r="F19" s="23"/>
      <c r="G19" s="23"/>
      <c r="H19" s="23"/>
      <c r="I19" s="17"/>
      <c r="J19" s="36"/>
      <c r="K19" s="36"/>
      <c r="L19" s="36"/>
      <c r="M19" s="36"/>
      <c r="N19" s="17"/>
      <c r="O19" s="17"/>
      <c r="P19" s="17"/>
      <c r="Q19" s="17"/>
    </row>
    <row r="20" spans="1:17" x14ac:dyDescent="0.5">
      <c r="A20" s="17"/>
      <c r="B20" s="23" t="s">
        <v>5</v>
      </c>
      <c r="C20" s="23"/>
      <c r="D20" s="23"/>
      <c r="E20" s="23"/>
      <c r="F20" s="23"/>
      <c r="G20" s="23"/>
      <c r="H20" s="23"/>
      <c r="I20" s="17"/>
      <c r="J20" s="36"/>
      <c r="K20" s="36"/>
      <c r="L20" s="36"/>
      <c r="M20" s="36"/>
      <c r="N20" s="17"/>
      <c r="O20" s="17"/>
      <c r="P20" s="17"/>
      <c r="Q20" s="17"/>
    </row>
    <row r="21" spans="1:17" x14ac:dyDescent="0.5">
      <c r="A21" s="17"/>
      <c r="B21" s="23"/>
      <c r="C21" s="23"/>
      <c r="D21" s="23"/>
      <c r="E21" s="23"/>
      <c r="F21" s="23"/>
      <c r="G21" s="23"/>
      <c r="H21" s="23"/>
      <c r="I21" s="17"/>
      <c r="J21" s="36"/>
      <c r="K21" s="36"/>
      <c r="L21" s="36"/>
      <c r="M21" s="36"/>
      <c r="N21" s="17"/>
      <c r="O21" s="17"/>
      <c r="P21" s="17"/>
      <c r="Q21" s="17"/>
    </row>
    <row r="22" spans="1:17" x14ac:dyDescent="0.5">
      <c r="A22" s="17"/>
      <c r="B22" s="23"/>
      <c r="C22" s="23"/>
      <c r="D22" s="23"/>
      <c r="E22" s="23"/>
      <c r="F22" s="23"/>
      <c r="G22" s="23"/>
      <c r="H22" s="23"/>
      <c r="I22" s="17"/>
      <c r="J22" s="36"/>
      <c r="K22" s="36"/>
      <c r="L22" s="36"/>
      <c r="M22" s="36"/>
      <c r="N22" s="17"/>
      <c r="O22" s="17"/>
      <c r="P22" s="17"/>
      <c r="Q22" s="17"/>
    </row>
    <row r="23" spans="1:17" x14ac:dyDescent="0.5">
      <c r="A23" s="17"/>
      <c r="B23" s="23"/>
      <c r="C23" s="23"/>
      <c r="D23" s="23"/>
      <c r="E23" s="23"/>
      <c r="F23" s="23"/>
      <c r="G23" s="23"/>
      <c r="H23" s="23"/>
      <c r="I23" s="17"/>
      <c r="J23" s="36"/>
      <c r="K23" s="36"/>
      <c r="L23" s="36"/>
      <c r="M23" s="36"/>
      <c r="N23" s="17"/>
      <c r="O23" s="17"/>
      <c r="P23" s="17"/>
      <c r="Q23" s="17"/>
    </row>
    <row r="24" spans="1:17" x14ac:dyDescent="0.5">
      <c r="A24" s="17"/>
      <c r="B24" s="23"/>
      <c r="C24" s="23"/>
      <c r="D24" s="23"/>
      <c r="E24" s="23"/>
      <c r="F24" s="23"/>
      <c r="G24" s="23"/>
      <c r="H24" s="23"/>
      <c r="I24" s="17"/>
      <c r="J24" s="36"/>
      <c r="K24" s="36"/>
      <c r="L24" s="36"/>
      <c r="M24" s="36"/>
      <c r="N24" s="17"/>
      <c r="O24" s="17"/>
      <c r="P24" s="17"/>
      <c r="Q24" s="17"/>
    </row>
    <row r="25" spans="1:17" x14ac:dyDescent="0.5">
      <c r="A25" s="17"/>
      <c r="B25" s="23"/>
      <c r="C25" s="23"/>
      <c r="D25" s="23"/>
      <c r="E25" s="23"/>
      <c r="F25" s="23"/>
      <c r="G25" s="23"/>
      <c r="H25" s="23"/>
      <c r="I25" s="17"/>
      <c r="J25" s="36"/>
      <c r="K25" s="36"/>
      <c r="L25" s="36"/>
      <c r="M25" s="36"/>
      <c r="N25" s="17"/>
      <c r="O25" s="17"/>
      <c r="P25" s="17"/>
      <c r="Q25" s="17"/>
    </row>
    <row r="26" spans="1:17" x14ac:dyDescent="0.5">
      <c r="A26" s="17"/>
      <c r="B26" s="23"/>
      <c r="C26" s="23"/>
      <c r="D26" s="23"/>
      <c r="E26" s="23"/>
      <c r="F26" s="23"/>
      <c r="G26" s="23"/>
      <c r="H26" s="23"/>
      <c r="I26" s="17"/>
      <c r="J26" s="36"/>
      <c r="K26" s="36"/>
      <c r="L26" s="36"/>
      <c r="M26" s="36"/>
      <c r="N26" s="17"/>
      <c r="O26" s="17"/>
      <c r="P26" s="17"/>
      <c r="Q26" s="17"/>
    </row>
    <row r="27" spans="1:17" x14ac:dyDescent="0.5">
      <c r="A27" s="17"/>
      <c r="B27" s="23"/>
      <c r="C27" s="23"/>
      <c r="D27" s="23"/>
      <c r="E27" s="23"/>
      <c r="F27" s="23"/>
      <c r="G27" s="23"/>
      <c r="H27" s="23"/>
      <c r="I27" s="17"/>
      <c r="J27" s="36"/>
      <c r="K27" s="36"/>
      <c r="L27" s="36"/>
      <c r="M27" s="36"/>
      <c r="N27" s="17"/>
      <c r="O27" s="17"/>
      <c r="P27" s="17"/>
      <c r="Q27" s="17"/>
    </row>
    <row r="28" spans="1:17" x14ac:dyDescent="0.5">
      <c r="A28" s="17"/>
      <c r="B28" s="18"/>
      <c r="C28" s="18"/>
      <c r="D28" s="18"/>
      <c r="E28" s="17"/>
      <c r="F28" s="17"/>
      <c r="G28" s="17"/>
      <c r="H28" s="17"/>
      <c r="I28" s="17"/>
      <c r="J28" s="17"/>
      <c r="K28" s="17"/>
      <c r="L28" s="17"/>
      <c r="M28" s="17"/>
      <c r="N28" s="17"/>
      <c r="O28" s="17"/>
      <c r="P28" s="17"/>
      <c r="Q28" s="17"/>
    </row>
    <row r="29" spans="1:17" x14ac:dyDescent="0.5">
      <c r="A29" s="17"/>
      <c r="B29" s="18"/>
      <c r="C29" s="18"/>
      <c r="D29" s="18"/>
      <c r="E29" s="17"/>
      <c r="F29" s="17"/>
      <c r="G29" s="17"/>
      <c r="H29" s="17"/>
      <c r="I29" s="17"/>
      <c r="J29" s="17"/>
      <c r="K29" s="17"/>
      <c r="L29" s="17"/>
      <c r="M29" s="17"/>
      <c r="N29" s="17"/>
      <c r="O29" s="17"/>
      <c r="P29" s="17"/>
      <c r="Q29" s="17"/>
    </row>
    <row r="30" spans="1:17" x14ac:dyDescent="0.5">
      <c r="A30" s="17"/>
      <c r="B30" s="20" t="s">
        <v>39</v>
      </c>
      <c r="C30" s="20"/>
      <c r="D30" s="20"/>
      <c r="E30" s="20"/>
      <c r="F30" s="20"/>
      <c r="G30" s="17"/>
      <c r="H30" s="17"/>
      <c r="I30" s="17"/>
      <c r="J30" s="17"/>
      <c r="K30" s="17"/>
      <c r="L30" s="17"/>
      <c r="M30" s="17"/>
      <c r="N30" s="17"/>
      <c r="O30" s="17"/>
      <c r="P30" s="17"/>
      <c r="Q30" s="17"/>
    </row>
    <row r="31" spans="1:17" x14ac:dyDescent="0.5">
      <c r="A31" s="17"/>
      <c r="B31" s="21" t="s">
        <v>40</v>
      </c>
      <c r="C31" s="21"/>
      <c r="D31" s="21"/>
      <c r="E31" s="21"/>
      <c r="F31" s="21"/>
      <c r="G31" s="21"/>
      <c r="H31" s="21"/>
      <c r="I31" s="21"/>
      <c r="J31" s="21"/>
      <c r="K31" s="21"/>
      <c r="L31" s="21"/>
      <c r="M31" s="21"/>
      <c r="N31" s="21"/>
      <c r="O31" s="21"/>
      <c r="P31" s="21"/>
      <c r="Q31" s="17"/>
    </row>
    <row r="32" spans="1:17" x14ac:dyDescent="0.5">
      <c r="A32" s="17"/>
      <c r="B32" s="21" t="s">
        <v>41</v>
      </c>
      <c r="C32" s="21"/>
      <c r="D32" s="21"/>
      <c r="E32" s="21"/>
      <c r="F32" s="21"/>
      <c r="G32" s="21"/>
      <c r="H32" s="21"/>
      <c r="I32" s="21"/>
      <c r="J32" s="17"/>
      <c r="K32" s="17"/>
      <c r="L32" s="17"/>
      <c r="M32" s="17"/>
      <c r="N32" s="17"/>
      <c r="O32" s="17"/>
      <c r="P32" s="17"/>
      <c r="Q32" s="17"/>
    </row>
    <row r="33" spans="1:17" x14ac:dyDescent="0.5">
      <c r="A33" s="17"/>
      <c r="B33" s="21" t="s">
        <v>42</v>
      </c>
      <c r="C33" s="21"/>
      <c r="D33" s="21"/>
      <c r="E33" s="21"/>
      <c r="F33" s="21"/>
      <c r="G33" s="21"/>
      <c r="H33" s="21"/>
      <c r="I33" s="21"/>
      <c r="J33" s="21"/>
      <c r="K33" s="21"/>
      <c r="L33" s="17"/>
      <c r="M33" s="17"/>
      <c r="N33" s="17"/>
      <c r="O33" s="17"/>
      <c r="P33" s="17"/>
      <c r="Q33" s="17"/>
    </row>
    <row r="34" spans="1:17" x14ac:dyDescent="0.5">
      <c r="A34" s="17"/>
      <c r="B34" s="21"/>
      <c r="C34" s="18"/>
      <c r="D34" s="18"/>
      <c r="E34" s="17"/>
      <c r="F34" s="17"/>
      <c r="G34" s="17"/>
      <c r="H34" s="17"/>
      <c r="I34" s="17"/>
      <c r="J34" s="17"/>
      <c r="K34" s="17"/>
      <c r="L34" s="17"/>
      <c r="M34" s="17"/>
      <c r="N34" s="17"/>
      <c r="O34" s="17"/>
      <c r="P34" s="17"/>
      <c r="Q34" s="17"/>
    </row>
    <row r="35" spans="1:17" x14ac:dyDescent="0.5">
      <c r="A35" s="17"/>
      <c r="B35" s="21" t="s">
        <v>43</v>
      </c>
      <c r="C35" s="21"/>
      <c r="D35" s="21"/>
      <c r="E35" s="21"/>
      <c r="F35" s="21"/>
      <c r="G35" s="21"/>
      <c r="H35" s="21"/>
      <c r="I35" s="21"/>
      <c r="J35" s="21"/>
      <c r="K35" s="21"/>
      <c r="L35" s="21"/>
      <c r="M35" s="17"/>
      <c r="N35" s="17"/>
      <c r="O35" s="17"/>
      <c r="P35" s="17"/>
      <c r="Q35" s="17"/>
    </row>
    <row r="36" spans="1:17" x14ac:dyDescent="0.5">
      <c r="A36" s="17"/>
      <c r="B36" s="21"/>
      <c r="C36" s="18"/>
      <c r="D36" s="18"/>
      <c r="E36" s="17"/>
      <c r="F36" s="17"/>
      <c r="G36" s="17"/>
      <c r="H36" s="17"/>
      <c r="I36" s="17"/>
      <c r="J36" s="17"/>
      <c r="K36" s="17"/>
      <c r="L36" s="17"/>
      <c r="M36" s="17"/>
      <c r="N36" s="17"/>
      <c r="O36" s="17"/>
      <c r="P36" s="17"/>
      <c r="Q36" s="17"/>
    </row>
    <row r="37" spans="1:17" x14ac:dyDescent="0.5">
      <c r="A37" s="17"/>
      <c r="B37" s="21" t="s">
        <v>44</v>
      </c>
      <c r="C37" s="21"/>
      <c r="D37" s="21"/>
      <c r="E37" s="21"/>
      <c r="F37" s="21"/>
      <c r="G37" s="21"/>
      <c r="H37" s="21"/>
      <c r="I37" s="17"/>
      <c r="J37" s="17"/>
      <c r="K37" s="17"/>
      <c r="L37" s="17"/>
      <c r="M37" s="17"/>
      <c r="N37" s="17"/>
      <c r="O37" s="17"/>
      <c r="P37" s="17"/>
      <c r="Q37" s="17"/>
    </row>
    <row r="38" spans="1:17" x14ac:dyDescent="0.5">
      <c r="A38" s="17"/>
      <c r="B38" s="18"/>
      <c r="C38" s="18"/>
      <c r="D38" s="18"/>
      <c r="E38" s="17"/>
      <c r="F38" s="17"/>
      <c r="G38" s="17"/>
      <c r="H38" s="17"/>
      <c r="I38" s="17"/>
      <c r="J38" s="17"/>
      <c r="K38" s="17"/>
      <c r="L38" s="17"/>
      <c r="M38" s="17"/>
      <c r="N38" s="17"/>
      <c r="O38" s="17"/>
      <c r="P38" s="17"/>
      <c r="Q38" s="17"/>
    </row>
  </sheetData>
  <sheetProtection selectLockedCells="1"/>
  <mergeCells count="3">
    <mergeCell ref="F4:N4"/>
    <mergeCell ref="J8:M27"/>
    <mergeCell ref="A1:C1"/>
  </mergeCells>
  <phoneticPr fontId="3" type="noConversion"/>
  <hyperlinks>
    <hyperlink ref="A1" location="Síntese!A1" display="voltar à página inicial" xr:uid="{00000000-0004-0000-0100-000000000000}"/>
    <hyperlink ref="B1" location="Síntese!A1" display="Síntese!A1" xr:uid="{00000000-0004-0000-0100-000001000000}"/>
    <hyperlink ref="C1" location="Síntese!A1" display="Síntese!A1" xr:uid="{00000000-0004-0000-0100-000002000000}"/>
  </hyperlinks>
  <pageMargins left="0.7" right="0.7" top="0.75" bottom="0.75" header="0.3" footer="0.3"/>
  <pageSetup paperSize="9" orientation="landscape" horizontalDpi="0" verticalDpi="0"/>
  <headerFooter>
    <oddFooter>Página &amp;P&amp;R&amp;A</oddFooter>
  </headerFooter>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P29"/>
  <sheetViews>
    <sheetView zoomScale="85" zoomScaleNormal="85" workbookViewId="0">
      <selection activeCell="Q16" sqref="Q16"/>
    </sheetView>
  </sheetViews>
  <sheetFormatPr defaultColWidth="11" defaultRowHeight="15.75" x14ac:dyDescent="0.5"/>
  <cols>
    <col min="1" max="1" width="10.875" style="4"/>
    <col min="2" max="4" width="3.625" style="5" customWidth="1"/>
    <col min="5" max="5" width="3" style="4" customWidth="1"/>
    <col min="6" max="13" width="10.875" style="4"/>
    <col min="14" max="14" width="5.625" style="4" customWidth="1"/>
    <col min="15" max="15" width="10.875" style="4"/>
  </cols>
  <sheetData>
    <row r="1" spans="1:16" ht="23.25" x14ac:dyDescent="0.7">
      <c r="A1" s="37" t="s">
        <v>34</v>
      </c>
      <c r="B1" s="37"/>
      <c r="C1" s="37"/>
      <c r="D1" s="1"/>
      <c r="E1"/>
      <c r="F1" s="7" t="s">
        <v>12</v>
      </c>
      <c r="G1"/>
      <c r="H1"/>
      <c r="I1"/>
      <c r="J1"/>
      <c r="K1"/>
      <c r="L1"/>
      <c r="M1"/>
      <c r="N1"/>
      <c r="O1"/>
    </row>
    <row r="2" spans="1:16" x14ac:dyDescent="0.5">
      <c r="A2"/>
      <c r="B2" s="1" t="s">
        <v>9</v>
      </c>
      <c r="C2" s="1" t="s">
        <v>10</v>
      </c>
      <c r="D2" s="1" t="s">
        <v>11</v>
      </c>
      <c r="E2"/>
      <c r="F2"/>
      <c r="G2"/>
      <c r="H2"/>
      <c r="I2"/>
      <c r="J2"/>
      <c r="K2"/>
      <c r="L2"/>
      <c r="M2"/>
      <c r="N2"/>
      <c r="O2"/>
    </row>
    <row r="3" spans="1:16" ht="18" x14ac:dyDescent="0.55000000000000004">
      <c r="A3"/>
      <c r="B3" s="6"/>
      <c r="C3" s="6" t="s">
        <v>5</v>
      </c>
      <c r="D3" s="6" t="s">
        <v>35</v>
      </c>
      <c r="E3"/>
      <c r="F3" s="8" t="s">
        <v>14</v>
      </c>
      <c r="G3"/>
      <c r="H3"/>
      <c r="I3"/>
      <c r="J3"/>
      <c r="K3"/>
      <c r="L3"/>
      <c r="M3"/>
      <c r="N3"/>
      <c r="O3"/>
    </row>
    <row r="4" spans="1:16" ht="80.099999999999994" customHeight="1" x14ac:dyDescent="0.5">
      <c r="A4"/>
      <c r="B4" s="1"/>
      <c r="C4" s="1"/>
      <c r="D4" s="1"/>
      <c r="E4"/>
      <c r="F4" s="33" t="s">
        <v>45</v>
      </c>
      <c r="G4" s="33"/>
      <c r="H4" s="33"/>
      <c r="I4" s="33"/>
      <c r="J4" s="33"/>
      <c r="K4" s="33"/>
      <c r="L4" s="33"/>
      <c r="M4" s="33"/>
      <c r="N4" s="33"/>
      <c r="O4"/>
    </row>
    <row r="5" spans="1:16" x14ac:dyDescent="0.5">
      <c r="A5"/>
      <c r="B5" s="1"/>
      <c r="C5" s="1"/>
      <c r="D5" s="1"/>
      <c r="E5"/>
      <c r="F5"/>
      <c r="G5"/>
      <c r="H5"/>
      <c r="I5"/>
      <c r="J5"/>
      <c r="K5"/>
      <c r="L5"/>
      <c r="M5"/>
      <c r="N5"/>
      <c r="O5"/>
    </row>
    <row r="6" spans="1:16" ht="18" x14ac:dyDescent="0.55000000000000004">
      <c r="A6" s="15"/>
      <c r="B6" s="16" t="s">
        <v>37</v>
      </c>
      <c r="C6" s="16"/>
      <c r="D6" s="16"/>
      <c r="E6" s="16"/>
      <c r="F6" s="16"/>
      <c r="G6" s="15"/>
      <c r="H6" s="15"/>
      <c r="I6" s="15"/>
      <c r="J6" s="15"/>
      <c r="K6" s="15"/>
      <c r="L6" s="15"/>
      <c r="M6" s="15"/>
      <c r="N6" s="15"/>
      <c r="O6" s="15"/>
      <c r="P6" s="15"/>
    </row>
    <row r="7" spans="1:16" x14ac:dyDescent="0.5">
      <c r="A7" s="17"/>
      <c r="B7" s="18"/>
      <c r="C7" s="18"/>
      <c r="D7" s="18"/>
      <c r="E7" s="17"/>
      <c r="F7" s="17"/>
      <c r="G7" s="17"/>
      <c r="H7" s="17"/>
      <c r="I7" s="17"/>
      <c r="J7" s="17" t="s">
        <v>38</v>
      </c>
      <c r="K7" s="17"/>
      <c r="L7" s="17"/>
      <c r="M7" s="17"/>
      <c r="N7" s="17"/>
      <c r="O7" s="17"/>
      <c r="P7" s="17"/>
    </row>
    <row r="8" spans="1:16" x14ac:dyDescent="0.5">
      <c r="A8" s="17"/>
      <c r="B8" s="19"/>
      <c r="C8" s="19"/>
      <c r="D8" s="19"/>
      <c r="E8" s="19"/>
      <c r="F8" s="19"/>
      <c r="G8" s="19"/>
      <c r="H8" s="19"/>
      <c r="I8" s="17"/>
      <c r="J8" s="38"/>
      <c r="K8" s="38"/>
      <c r="L8" s="38"/>
      <c r="M8" s="38"/>
      <c r="N8" s="17"/>
      <c r="O8" s="17"/>
      <c r="P8" s="17"/>
    </row>
    <row r="9" spans="1:16" x14ac:dyDescent="0.5">
      <c r="A9" s="17"/>
      <c r="B9" s="19"/>
      <c r="C9" s="19"/>
      <c r="D9" s="19"/>
      <c r="E9" s="19"/>
      <c r="F9" s="19"/>
      <c r="G9" s="19"/>
      <c r="H9" s="19"/>
      <c r="I9" s="17"/>
      <c r="J9" s="38"/>
      <c r="K9" s="38"/>
      <c r="L9" s="38"/>
      <c r="M9" s="38"/>
      <c r="N9" s="17"/>
      <c r="O9" s="17"/>
      <c r="P9" s="17"/>
    </row>
    <row r="10" spans="1:16" x14ac:dyDescent="0.5">
      <c r="A10" s="17"/>
      <c r="B10" s="19"/>
      <c r="C10" s="19"/>
      <c r="D10" s="19"/>
      <c r="E10" s="19"/>
      <c r="F10" s="19"/>
      <c r="G10" s="19"/>
      <c r="H10" s="19"/>
      <c r="I10" s="17"/>
      <c r="J10" s="38"/>
      <c r="K10" s="38"/>
      <c r="L10" s="38"/>
      <c r="M10" s="38"/>
      <c r="N10" s="17"/>
      <c r="O10" s="17"/>
      <c r="P10" s="17"/>
    </row>
    <row r="11" spans="1:16" x14ac:dyDescent="0.5">
      <c r="A11" s="17"/>
      <c r="B11" s="19"/>
      <c r="C11" s="19"/>
      <c r="D11" s="19"/>
      <c r="E11" s="19"/>
      <c r="F11" s="19"/>
      <c r="G11" s="19"/>
      <c r="H11" s="19"/>
      <c r="I11" s="17"/>
      <c r="J11" s="38"/>
      <c r="K11" s="38"/>
      <c r="L11" s="38"/>
      <c r="M11" s="38"/>
      <c r="N11" s="17"/>
      <c r="O11" s="17"/>
      <c r="P11" s="17"/>
    </row>
    <row r="12" spans="1:16" x14ac:dyDescent="0.5">
      <c r="A12" s="17"/>
      <c r="B12" s="19"/>
      <c r="C12" s="19"/>
      <c r="D12" s="19"/>
      <c r="E12" s="19"/>
      <c r="F12" s="19"/>
      <c r="G12" s="19"/>
      <c r="H12" s="19"/>
      <c r="I12" s="17"/>
      <c r="J12" s="38"/>
      <c r="K12" s="38"/>
      <c r="L12" s="38"/>
      <c r="M12" s="38"/>
      <c r="N12" s="17"/>
      <c r="O12" s="17"/>
      <c r="P12" s="17"/>
    </row>
    <row r="13" spans="1:16" x14ac:dyDescent="0.5">
      <c r="A13" s="17"/>
      <c r="B13" s="19"/>
      <c r="C13" s="19"/>
      <c r="D13" s="19"/>
      <c r="E13" s="19"/>
      <c r="F13" s="19"/>
      <c r="G13" s="19"/>
      <c r="H13" s="19"/>
      <c r="I13" s="17"/>
      <c r="J13" s="38"/>
      <c r="K13" s="38"/>
      <c r="L13" s="38"/>
      <c r="M13" s="38"/>
      <c r="N13" s="17"/>
      <c r="O13" s="17"/>
      <c r="P13" s="17"/>
    </row>
    <row r="14" spans="1:16" x14ac:dyDescent="0.5">
      <c r="A14" s="17"/>
      <c r="B14" s="19"/>
      <c r="C14" s="19"/>
      <c r="D14" s="19"/>
      <c r="E14" s="19"/>
      <c r="F14" s="19"/>
      <c r="G14" s="19"/>
      <c r="H14" s="19"/>
      <c r="I14" s="17"/>
      <c r="J14" s="38"/>
      <c r="K14" s="38"/>
      <c r="L14" s="38"/>
      <c r="M14" s="38"/>
      <c r="N14" s="17"/>
      <c r="O14" s="17"/>
      <c r="P14" s="17"/>
    </row>
    <row r="15" spans="1:16" x14ac:dyDescent="0.5">
      <c r="A15" s="17"/>
      <c r="B15" s="19"/>
      <c r="C15" s="19"/>
      <c r="D15" s="19"/>
      <c r="E15" s="19"/>
      <c r="F15" s="19"/>
      <c r="G15" s="19"/>
      <c r="H15" s="19"/>
      <c r="I15" s="17"/>
      <c r="J15" s="38"/>
      <c r="K15" s="38"/>
      <c r="L15" s="38"/>
      <c r="M15" s="38"/>
      <c r="N15" s="17"/>
      <c r="O15" s="17"/>
      <c r="P15" s="17"/>
    </row>
    <row r="16" spans="1:16" x14ac:dyDescent="0.5">
      <c r="A16" s="17"/>
      <c r="B16" s="19"/>
      <c r="C16" s="19"/>
      <c r="D16" s="19"/>
      <c r="E16" s="19"/>
      <c r="F16" s="19"/>
      <c r="G16" s="19"/>
      <c r="H16" s="19"/>
      <c r="I16" s="17"/>
      <c r="J16" s="38"/>
      <c r="K16" s="38"/>
      <c r="L16" s="38"/>
      <c r="M16" s="38"/>
      <c r="N16" s="17"/>
      <c r="O16" s="17"/>
      <c r="P16" s="17"/>
    </row>
    <row r="17" spans="1:16" x14ac:dyDescent="0.5">
      <c r="A17" s="17"/>
      <c r="B17" s="19"/>
      <c r="C17" s="19"/>
      <c r="D17" s="19"/>
      <c r="E17" s="19"/>
      <c r="F17" s="19"/>
      <c r="G17" s="19"/>
      <c r="H17" s="19"/>
      <c r="I17" s="17"/>
      <c r="J17" s="38"/>
      <c r="K17" s="38"/>
      <c r="L17" s="38"/>
      <c r="M17" s="38"/>
      <c r="N17" s="17"/>
      <c r="O17" s="17"/>
      <c r="P17" s="17"/>
    </row>
    <row r="18" spans="1:16" x14ac:dyDescent="0.5">
      <c r="A18" s="17"/>
      <c r="B18" s="19"/>
      <c r="C18" s="19"/>
      <c r="D18" s="19"/>
      <c r="E18" s="19"/>
      <c r="F18" s="19"/>
      <c r="G18" s="19"/>
      <c r="H18" s="19"/>
      <c r="I18" s="17"/>
      <c r="J18" s="38"/>
      <c r="K18" s="38"/>
      <c r="L18" s="38"/>
      <c r="M18" s="38"/>
      <c r="N18" s="17"/>
      <c r="O18" s="17"/>
      <c r="P18" s="17"/>
    </row>
    <row r="19" spans="1:16" x14ac:dyDescent="0.5">
      <c r="A19" s="17"/>
      <c r="B19" s="19"/>
      <c r="C19" s="19"/>
      <c r="D19" s="19"/>
      <c r="E19" s="19"/>
      <c r="F19" s="19"/>
      <c r="G19" s="19"/>
      <c r="H19" s="19"/>
      <c r="I19" s="17"/>
      <c r="J19" s="38"/>
      <c r="K19" s="38"/>
      <c r="L19" s="38"/>
      <c r="M19" s="38"/>
      <c r="N19" s="17"/>
      <c r="O19" s="17"/>
      <c r="P19" s="17"/>
    </row>
    <row r="20" spans="1:16" x14ac:dyDescent="0.5">
      <c r="A20" s="17"/>
      <c r="B20" s="19"/>
      <c r="C20" s="19"/>
      <c r="D20" s="19"/>
      <c r="E20" s="19"/>
      <c r="F20" s="19"/>
      <c r="G20" s="19"/>
      <c r="H20" s="19"/>
      <c r="I20" s="17"/>
      <c r="J20" s="38"/>
      <c r="K20" s="38"/>
      <c r="L20" s="38"/>
      <c r="M20" s="38"/>
      <c r="N20" s="17"/>
      <c r="O20" s="17"/>
      <c r="P20" s="17"/>
    </row>
    <row r="21" spans="1:16" x14ac:dyDescent="0.5">
      <c r="A21" s="17"/>
      <c r="B21" s="19"/>
      <c r="C21" s="19"/>
      <c r="D21" s="19"/>
      <c r="E21" s="19"/>
      <c r="F21" s="19"/>
      <c r="G21" s="19"/>
      <c r="H21" s="19"/>
      <c r="I21" s="17"/>
      <c r="J21" s="38"/>
      <c r="K21" s="38"/>
      <c r="L21" s="38"/>
      <c r="M21" s="38"/>
      <c r="N21" s="17"/>
      <c r="O21" s="17"/>
      <c r="P21" s="17"/>
    </row>
    <row r="22" spans="1:16" x14ac:dyDescent="0.5">
      <c r="A22" s="17"/>
      <c r="B22" s="19"/>
      <c r="C22" s="19"/>
      <c r="D22" s="19"/>
      <c r="E22" s="19"/>
      <c r="F22" s="19"/>
      <c r="G22" s="19"/>
      <c r="H22" s="19"/>
      <c r="I22" s="17"/>
      <c r="J22" s="38"/>
      <c r="K22" s="38"/>
      <c r="L22" s="38"/>
      <c r="M22" s="38"/>
      <c r="N22" s="17"/>
      <c r="O22" s="17"/>
      <c r="P22" s="17"/>
    </row>
    <row r="23" spans="1:16" x14ac:dyDescent="0.5">
      <c r="A23" s="17"/>
      <c r="B23" s="19"/>
      <c r="C23" s="19"/>
      <c r="D23" s="19"/>
      <c r="E23" s="19"/>
      <c r="F23" s="19"/>
      <c r="G23" s="19"/>
      <c r="H23" s="19"/>
      <c r="I23" s="17"/>
      <c r="J23" s="38"/>
      <c r="K23" s="38"/>
      <c r="L23" s="38"/>
      <c r="M23" s="38"/>
      <c r="N23" s="17"/>
      <c r="O23" s="17"/>
      <c r="P23" s="17"/>
    </row>
    <row r="24" spans="1:16" x14ac:dyDescent="0.5">
      <c r="A24" s="17"/>
      <c r="B24" s="19"/>
      <c r="C24" s="19"/>
      <c r="D24" s="19"/>
      <c r="E24" s="19"/>
      <c r="F24" s="19"/>
      <c r="G24" s="19"/>
      <c r="H24" s="19"/>
      <c r="I24" s="17"/>
      <c r="J24" s="38"/>
      <c r="K24" s="38"/>
      <c r="L24" s="38"/>
      <c r="M24" s="38"/>
      <c r="N24" s="17"/>
      <c r="O24" s="17"/>
      <c r="P24" s="17"/>
    </row>
    <row r="25" spans="1:16" x14ac:dyDescent="0.5">
      <c r="A25" s="17"/>
      <c r="B25" s="19"/>
      <c r="C25" s="19"/>
      <c r="D25" s="19"/>
      <c r="E25" s="19"/>
      <c r="F25" s="19"/>
      <c r="G25" s="19"/>
      <c r="H25" s="19"/>
      <c r="I25" s="17"/>
      <c r="J25" s="38"/>
      <c r="K25" s="38"/>
      <c r="L25" s="38"/>
      <c r="M25" s="38"/>
      <c r="N25" s="17"/>
      <c r="O25" s="17"/>
      <c r="P25" s="17"/>
    </row>
    <row r="26" spans="1:16" x14ac:dyDescent="0.5">
      <c r="A26" s="17"/>
      <c r="B26" s="19"/>
      <c r="C26" s="19"/>
      <c r="D26" s="19"/>
      <c r="E26" s="19"/>
      <c r="F26" s="19"/>
      <c r="G26" s="19"/>
      <c r="H26" s="19"/>
      <c r="I26" s="17"/>
      <c r="J26" s="38"/>
      <c r="K26" s="38"/>
      <c r="L26" s="38"/>
      <c r="M26" s="38"/>
      <c r="N26" s="17"/>
      <c r="O26" s="17"/>
      <c r="P26" s="17"/>
    </row>
    <row r="27" spans="1:16" x14ac:dyDescent="0.5">
      <c r="A27" s="17"/>
      <c r="B27" s="19"/>
      <c r="C27" s="19"/>
      <c r="D27" s="19"/>
      <c r="E27" s="19"/>
      <c r="F27" s="19"/>
      <c r="G27" s="19"/>
      <c r="H27" s="19"/>
      <c r="I27" s="17"/>
      <c r="J27" s="38"/>
      <c r="K27" s="38"/>
      <c r="L27" s="38"/>
      <c r="M27" s="38"/>
      <c r="N27" s="17"/>
      <c r="O27" s="17"/>
      <c r="P27" s="17"/>
    </row>
    <row r="28" spans="1:16" x14ac:dyDescent="0.5">
      <c r="A28" s="17"/>
      <c r="B28" s="18"/>
      <c r="C28" s="18"/>
      <c r="D28" s="18"/>
      <c r="E28" s="17"/>
      <c r="F28" s="17"/>
      <c r="G28" s="17"/>
      <c r="H28" s="17"/>
      <c r="I28" s="17"/>
      <c r="J28" s="17"/>
      <c r="K28" s="17"/>
      <c r="L28" s="17"/>
      <c r="M28" s="17"/>
      <c r="N28" s="17"/>
      <c r="O28" s="17"/>
      <c r="P28" s="17"/>
    </row>
    <row r="29" spans="1:16" x14ac:dyDescent="0.5">
      <c r="A29" s="17"/>
      <c r="B29" s="18"/>
      <c r="C29" s="18"/>
      <c r="D29" s="18"/>
      <c r="E29" s="17"/>
      <c r="F29" s="17"/>
      <c r="G29" s="17"/>
      <c r="H29" s="17"/>
      <c r="I29" s="17"/>
      <c r="J29" s="17"/>
      <c r="K29" s="17"/>
      <c r="L29" s="17"/>
      <c r="M29" s="17"/>
      <c r="N29" s="17"/>
      <c r="O29" s="17"/>
      <c r="P29" s="17"/>
    </row>
  </sheetData>
  <sheetProtection selectLockedCells="1"/>
  <mergeCells count="3">
    <mergeCell ref="F4:N4"/>
    <mergeCell ref="J8:M27"/>
    <mergeCell ref="A1:C1"/>
  </mergeCells>
  <hyperlinks>
    <hyperlink ref="A1" location="Síntese!A1" display="voltar à página inicial" xr:uid="{00000000-0004-0000-0200-000000000000}"/>
    <hyperlink ref="B1" location="Síntese!A1" display="Síntese!A1" xr:uid="{00000000-0004-0000-0200-000001000000}"/>
    <hyperlink ref="C1" location="Síntese!A1" display="Síntese!A1" xr:uid="{00000000-0004-0000-0200-000002000000}"/>
  </hyperlinks>
  <pageMargins left="0.7" right="0.7" top="0.75" bottom="0.75" header="0.3" footer="0.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P29"/>
  <sheetViews>
    <sheetView zoomScale="85" zoomScaleNormal="85" workbookViewId="0">
      <selection activeCell="B3" sqref="B3"/>
    </sheetView>
  </sheetViews>
  <sheetFormatPr defaultColWidth="11" defaultRowHeight="15.75" x14ac:dyDescent="0.5"/>
  <cols>
    <col min="1" max="1" width="10.875" style="4"/>
    <col min="2" max="4" width="3.625" style="5" customWidth="1"/>
    <col min="5" max="5" width="3" style="4" customWidth="1"/>
    <col min="6" max="13" width="10.875" style="4"/>
    <col min="14" max="14" width="5.625" style="4" customWidth="1"/>
    <col min="15" max="16" width="10.875" style="4"/>
  </cols>
  <sheetData>
    <row r="1" spans="1:16" ht="23.25" x14ac:dyDescent="0.7">
      <c r="A1" s="37" t="s">
        <v>34</v>
      </c>
      <c r="B1" s="37"/>
      <c r="C1" s="37"/>
      <c r="D1" s="1"/>
      <c r="E1"/>
      <c r="F1" s="7" t="s">
        <v>12</v>
      </c>
      <c r="G1"/>
      <c r="H1"/>
      <c r="I1"/>
      <c r="J1"/>
      <c r="K1"/>
      <c r="L1"/>
      <c r="M1"/>
      <c r="N1"/>
      <c r="O1"/>
      <c r="P1"/>
    </row>
    <row r="2" spans="1:16" x14ac:dyDescent="0.5">
      <c r="A2"/>
      <c r="B2" s="1" t="s">
        <v>9</v>
      </c>
      <c r="C2" s="1" t="s">
        <v>10</v>
      </c>
      <c r="D2" s="1" t="s">
        <v>11</v>
      </c>
      <c r="E2"/>
      <c r="F2"/>
      <c r="G2"/>
      <c r="H2"/>
      <c r="I2"/>
      <c r="J2"/>
      <c r="K2"/>
      <c r="L2"/>
      <c r="M2"/>
      <c r="N2"/>
      <c r="O2"/>
      <c r="P2"/>
    </row>
    <row r="3" spans="1:16" ht="18" x14ac:dyDescent="0.55000000000000004">
      <c r="A3"/>
      <c r="B3" s="6"/>
      <c r="C3" s="6" t="s">
        <v>5</v>
      </c>
      <c r="D3" s="6" t="s">
        <v>35</v>
      </c>
      <c r="E3"/>
      <c r="F3" s="8" t="s">
        <v>15</v>
      </c>
      <c r="G3"/>
      <c r="H3"/>
      <c r="I3"/>
      <c r="J3"/>
      <c r="K3"/>
      <c r="L3"/>
      <c r="M3"/>
      <c r="N3"/>
      <c r="O3"/>
      <c r="P3"/>
    </row>
    <row r="4" spans="1:16" ht="48" customHeight="1" x14ac:dyDescent="0.5">
      <c r="A4"/>
      <c r="B4" s="1"/>
      <c r="C4" s="1"/>
      <c r="D4" s="1"/>
      <c r="E4"/>
      <c r="F4" s="33" t="s">
        <v>46</v>
      </c>
      <c r="G4" s="33"/>
      <c r="H4" s="33"/>
      <c r="I4" s="33"/>
      <c r="J4" s="33"/>
      <c r="K4" s="33"/>
      <c r="L4" s="33"/>
      <c r="M4" s="33"/>
      <c r="N4" s="33"/>
      <c r="O4"/>
      <c r="P4"/>
    </row>
    <row r="5" spans="1:16" x14ac:dyDescent="0.5">
      <c r="A5"/>
      <c r="B5" s="1"/>
      <c r="C5" s="1"/>
      <c r="D5" s="1"/>
      <c r="E5"/>
      <c r="F5"/>
      <c r="G5"/>
      <c r="H5"/>
      <c r="I5"/>
      <c r="J5"/>
      <c r="K5"/>
      <c r="L5"/>
      <c r="M5"/>
      <c r="N5"/>
      <c r="O5"/>
      <c r="P5"/>
    </row>
    <row r="6" spans="1:16" ht="18" x14ac:dyDescent="0.55000000000000004">
      <c r="A6" s="15"/>
      <c r="B6" s="16" t="s">
        <v>37</v>
      </c>
      <c r="C6" s="16"/>
      <c r="D6" s="16"/>
      <c r="E6" s="16"/>
      <c r="F6" s="16"/>
      <c r="G6" s="15"/>
      <c r="H6" s="15"/>
      <c r="I6" s="15"/>
      <c r="J6" s="15"/>
      <c r="K6" s="15"/>
      <c r="L6" s="15"/>
      <c r="M6" s="15"/>
      <c r="N6" s="15"/>
      <c r="O6" s="15"/>
      <c r="P6" s="15"/>
    </row>
    <row r="7" spans="1:16" x14ac:dyDescent="0.5">
      <c r="A7" s="17"/>
      <c r="B7" s="18"/>
      <c r="C7" s="18"/>
      <c r="D7" s="18"/>
      <c r="E7" s="17"/>
      <c r="F7" s="17"/>
      <c r="G7" s="17"/>
      <c r="H7" s="17"/>
      <c r="I7" s="17"/>
      <c r="J7" s="17" t="s">
        <v>38</v>
      </c>
      <c r="K7" s="17"/>
      <c r="L7" s="17"/>
      <c r="M7" s="17"/>
      <c r="N7" s="17"/>
      <c r="O7" s="17"/>
      <c r="P7" s="17"/>
    </row>
    <row r="8" spans="1:16" x14ac:dyDescent="0.5">
      <c r="A8" s="17"/>
      <c r="B8" s="19"/>
      <c r="C8" s="19"/>
      <c r="D8" s="19"/>
      <c r="E8" s="19"/>
      <c r="F8" s="19"/>
      <c r="G8" s="19"/>
      <c r="H8" s="19"/>
      <c r="I8" s="17"/>
      <c r="J8" s="38"/>
      <c r="K8" s="38"/>
      <c r="L8" s="38"/>
      <c r="M8" s="38"/>
      <c r="N8" s="17"/>
      <c r="O8" s="17"/>
      <c r="P8" s="17"/>
    </row>
    <row r="9" spans="1:16" x14ac:dyDescent="0.5">
      <c r="A9" s="17"/>
      <c r="B9" s="19"/>
      <c r="C9" s="19"/>
      <c r="D9" s="19"/>
      <c r="E9" s="19"/>
      <c r="F9" s="19"/>
      <c r="G9" s="19"/>
      <c r="H9" s="19"/>
      <c r="I9" s="17"/>
      <c r="J9" s="38"/>
      <c r="K9" s="38"/>
      <c r="L9" s="38"/>
      <c r="M9" s="38"/>
      <c r="N9" s="17"/>
      <c r="O9" s="17"/>
      <c r="P9" s="17"/>
    </row>
    <row r="10" spans="1:16" x14ac:dyDescent="0.5">
      <c r="A10" s="17"/>
      <c r="B10" s="19"/>
      <c r="C10" s="19"/>
      <c r="D10" s="19"/>
      <c r="E10" s="19"/>
      <c r="F10" s="19"/>
      <c r="G10" s="19"/>
      <c r="H10" s="19"/>
      <c r="I10" s="17"/>
      <c r="J10" s="38"/>
      <c r="K10" s="38"/>
      <c r="L10" s="38"/>
      <c r="M10" s="38"/>
      <c r="N10" s="17"/>
      <c r="O10" s="17"/>
      <c r="P10" s="17"/>
    </row>
    <row r="11" spans="1:16" x14ac:dyDescent="0.5">
      <c r="A11" s="17"/>
      <c r="B11" s="19"/>
      <c r="C11" s="19"/>
      <c r="D11" s="19"/>
      <c r="E11" s="19"/>
      <c r="F11" s="19"/>
      <c r="G11" s="19"/>
      <c r="H11" s="19"/>
      <c r="I11" s="17"/>
      <c r="J11" s="38"/>
      <c r="K11" s="38"/>
      <c r="L11" s="38"/>
      <c r="M11" s="38"/>
      <c r="N11" s="17"/>
      <c r="O11" s="17"/>
      <c r="P11" s="17"/>
    </row>
    <row r="12" spans="1:16" x14ac:dyDescent="0.5">
      <c r="A12" s="17"/>
      <c r="B12" s="19"/>
      <c r="C12" s="19"/>
      <c r="D12" s="19"/>
      <c r="E12" s="19"/>
      <c r="F12" s="19"/>
      <c r="G12" s="19"/>
      <c r="H12" s="19"/>
      <c r="I12" s="17"/>
      <c r="J12" s="38"/>
      <c r="K12" s="38"/>
      <c r="L12" s="38"/>
      <c r="M12" s="38"/>
      <c r="N12" s="17"/>
      <c r="O12" s="17"/>
      <c r="P12" s="17"/>
    </row>
    <row r="13" spans="1:16" x14ac:dyDescent="0.5">
      <c r="A13" s="17"/>
      <c r="B13" s="19"/>
      <c r="C13" s="19"/>
      <c r="D13" s="19"/>
      <c r="E13" s="19"/>
      <c r="F13" s="19"/>
      <c r="G13" s="19"/>
      <c r="H13" s="19"/>
      <c r="I13" s="17"/>
      <c r="J13" s="38"/>
      <c r="K13" s="38"/>
      <c r="L13" s="38"/>
      <c r="M13" s="38"/>
      <c r="N13" s="17"/>
      <c r="O13" s="17"/>
      <c r="P13" s="17"/>
    </row>
    <row r="14" spans="1:16" x14ac:dyDescent="0.5">
      <c r="A14" s="17"/>
      <c r="B14" s="19"/>
      <c r="C14" s="19"/>
      <c r="D14" s="19"/>
      <c r="E14" s="19"/>
      <c r="F14" s="19"/>
      <c r="G14" s="19"/>
      <c r="H14" s="19"/>
      <c r="I14" s="17"/>
      <c r="J14" s="38"/>
      <c r="K14" s="38"/>
      <c r="L14" s="38"/>
      <c r="M14" s="38"/>
      <c r="N14" s="17"/>
      <c r="O14" s="17"/>
      <c r="P14" s="17"/>
    </row>
    <row r="15" spans="1:16" x14ac:dyDescent="0.5">
      <c r="A15" s="17"/>
      <c r="B15" s="19"/>
      <c r="C15" s="19"/>
      <c r="D15" s="19"/>
      <c r="E15" s="19"/>
      <c r="F15" s="19"/>
      <c r="G15" s="19"/>
      <c r="H15" s="19"/>
      <c r="I15" s="17"/>
      <c r="J15" s="38"/>
      <c r="K15" s="38"/>
      <c r="L15" s="38"/>
      <c r="M15" s="38"/>
      <c r="N15" s="17"/>
      <c r="O15" s="17"/>
      <c r="P15" s="17"/>
    </row>
    <row r="16" spans="1:16" x14ac:dyDescent="0.5">
      <c r="A16" s="17"/>
      <c r="B16" s="19"/>
      <c r="C16" s="19"/>
      <c r="D16" s="19"/>
      <c r="E16" s="19"/>
      <c r="F16" s="19"/>
      <c r="G16" s="19"/>
      <c r="H16" s="19"/>
      <c r="I16" s="17"/>
      <c r="J16" s="38"/>
      <c r="K16" s="38"/>
      <c r="L16" s="38"/>
      <c r="M16" s="38"/>
      <c r="N16" s="17"/>
      <c r="O16" s="17"/>
      <c r="P16" s="17"/>
    </row>
    <row r="17" spans="1:16" x14ac:dyDescent="0.5">
      <c r="A17" s="17"/>
      <c r="B17" s="19"/>
      <c r="C17" s="19"/>
      <c r="D17" s="19"/>
      <c r="E17" s="19"/>
      <c r="F17" s="19"/>
      <c r="G17" s="19"/>
      <c r="H17" s="19"/>
      <c r="I17" s="17"/>
      <c r="J17" s="38"/>
      <c r="K17" s="38"/>
      <c r="L17" s="38"/>
      <c r="M17" s="38"/>
      <c r="N17" s="17"/>
      <c r="O17" s="17"/>
      <c r="P17" s="17"/>
    </row>
    <row r="18" spans="1:16" x14ac:dyDescent="0.5">
      <c r="A18" s="17"/>
      <c r="B18" s="19"/>
      <c r="C18" s="19"/>
      <c r="D18" s="19"/>
      <c r="E18" s="19"/>
      <c r="F18" s="19"/>
      <c r="G18" s="19"/>
      <c r="H18" s="19"/>
      <c r="I18" s="17"/>
      <c r="J18" s="38"/>
      <c r="K18" s="38"/>
      <c r="L18" s="38"/>
      <c r="M18" s="38"/>
      <c r="N18" s="17"/>
      <c r="O18" s="17"/>
      <c r="P18" s="17"/>
    </row>
    <row r="19" spans="1:16" x14ac:dyDescent="0.5">
      <c r="A19" s="17"/>
      <c r="B19" s="19"/>
      <c r="C19" s="19"/>
      <c r="D19" s="19"/>
      <c r="E19" s="19"/>
      <c r="F19" s="19"/>
      <c r="G19" s="19"/>
      <c r="H19" s="19"/>
      <c r="I19" s="17"/>
      <c r="J19" s="38"/>
      <c r="K19" s="38"/>
      <c r="L19" s="38"/>
      <c r="M19" s="38"/>
      <c r="N19" s="17"/>
      <c r="O19" s="17"/>
      <c r="P19" s="17"/>
    </row>
    <row r="20" spans="1:16" x14ac:dyDescent="0.5">
      <c r="A20" s="17"/>
      <c r="B20" s="19"/>
      <c r="C20" s="19"/>
      <c r="D20" s="19"/>
      <c r="E20" s="19"/>
      <c r="F20" s="19"/>
      <c r="G20" s="19"/>
      <c r="H20" s="19"/>
      <c r="I20" s="17"/>
      <c r="J20" s="38"/>
      <c r="K20" s="38"/>
      <c r="L20" s="38"/>
      <c r="M20" s="38"/>
      <c r="N20" s="17"/>
      <c r="O20" s="17"/>
      <c r="P20" s="17"/>
    </row>
    <row r="21" spans="1:16" x14ac:dyDescent="0.5">
      <c r="A21" s="17"/>
      <c r="B21" s="19"/>
      <c r="C21" s="19"/>
      <c r="D21" s="19"/>
      <c r="E21" s="19"/>
      <c r="F21" s="19"/>
      <c r="G21" s="19"/>
      <c r="H21" s="19"/>
      <c r="I21" s="17"/>
      <c r="J21" s="38"/>
      <c r="K21" s="38"/>
      <c r="L21" s="38"/>
      <c r="M21" s="38"/>
      <c r="N21" s="17"/>
      <c r="O21" s="17"/>
      <c r="P21" s="17"/>
    </row>
    <row r="22" spans="1:16" x14ac:dyDescent="0.5">
      <c r="A22" s="17"/>
      <c r="B22" s="19"/>
      <c r="C22" s="19"/>
      <c r="D22" s="19"/>
      <c r="E22" s="19"/>
      <c r="F22" s="19"/>
      <c r="G22" s="19"/>
      <c r="H22" s="19"/>
      <c r="I22" s="17"/>
      <c r="J22" s="38"/>
      <c r="K22" s="38"/>
      <c r="L22" s="38"/>
      <c r="M22" s="38"/>
      <c r="N22" s="17"/>
      <c r="O22" s="17"/>
      <c r="P22" s="17"/>
    </row>
    <row r="23" spans="1:16" x14ac:dyDescent="0.5">
      <c r="A23" s="17"/>
      <c r="B23" s="19"/>
      <c r="C23" s="19"/>
      <c r="D23" s="19"/>
      <c r="E23" s="19"/>
      <c r="F23" s="19"/>
      <c r="G23" s="19"/>
      <c r="H23" s="19"/>
      <c r="I23" s="17"/>
      <c r="J23" s="38"/>
      <c r="K23" s="38"/>
      <c r="L23" s="38"/>
      <c r="M23" s="38"/>
      <c r="N23" s="17"/>
      <c r="O23" s="17"/>
      <c r="P23" s="17"/>
    </row>
    <row r="24" spans="1:16" x14ac:dyDescent="0.5">
      <c r="A24" s="17"/>
      <c r="B24" s="19"/>
      <c r="C24" s="19"/>
      <c r="D24" s="19"/>
      <c r="E24" s="19"/>
      <c r="F24" s="19"/>
      <c r="G24" s="19"/>
      <c r="H24" s="19"/>
      <c r="I24" s="17"/>
      <c r="J24" s="38"/>
      <c r="K24" s="38"/>
      <c r="L24" s="38"/>
      <c r="M24" s="38"/>
      <c r="N24" s="17"/>
      <c r="O24" s="17"/>
      <c r="P24" s="17"/>
    </row>
    <row r="25" spans="1:16" x14ac:dyDescent="0.5">
      <c r="A25" s="17"/>
      <c r="B25" s="19"/>
      <c r="C25" s="19"/>
      <c r="D25" s="19"/>
      <c r="E25" s="19"/>
      <c r="F25" s="19"/>
      <c r="G25" s="19"/>
      <c r="H25" s="19"/>
      <c r="I25" s="17"/>
      <c r="J25" s="38"/>
      <c r="K25" s="38"/>
      <c r="L25" s="38"/>
      <c r="M25" s="38"/>
      <c r="N25" s="17"/>
      <c r="O25" s="17"/>
      <c r="P25" s="17"/>
    </row>
    <row r="26" spans="1:16" x14ac:dyDescent="0.5">
      <c r="A26" s="17"/>
      <c r="B26" s="19"/>
      <c r="C26" s="19"/>
      <c r="D26" s="19"/>
      <c r="E26" s="19"/>
      <c r="F26" s="19"/>
      <c r="G26" s="19"/>
      <c r="H26" s="19"/>
      <c r="I26" s="17"/>
      <c r="J26" s="38"/>
      <c r="K26" s="38"/>
      <c r="L26" s="38"/>
      <c r="M26" s="38"/>
      <c r="N26" s="17"/>
      <c r="O26" s="17"/>
      <c r="P26" s="17"/>
    </row>
    <row r="27" spans="1:16" x14ac:dyDescent="0.5">
      <c r="A27" s="17"/>
      <c r="B27" s="19"/>
      <c r="C27" s="19"/>
      <c r="D27" s="19"/>
      <c r="E27" s="19"/>
      <c r="F27" s="19"/>
      <c r="G27" s="19"/>
      <c r="H27" s="19"/>
      <c r="I27" s="17"/>
      <c r="J27" s="38"/>
      <c r="K27" s="38"/>
      <c r="L27" s="38"/>
      <c r="M27" s="38"/>
      <c r="N27" s="17"/>
      <c r="O27" s="17"/>
      <c r="P27" s="17"/>
    </row>
    <row r="28" spans="1:16" x14ac:dyDescent="0.5">
      <c r="A28" s="17"/>
      <c r="B28" s="18"/>
      <c r="C28" s="18"/>
      <c r="D28" s="18"/>
      <c r="E28" s="17"/>
      <c r="F28" s="17"/>
      <c r="G28" s="17"/>
      <c r="H28" s="17"/>
      <c r="I28" s="17"/>
      <c r="J28" s="17"/>
      <c r="K28" s="17"/>
      <c r="L28" s="17"/>
      <c r="M28" s="17"/>
      <c r="N28" s="17"/>
      <c r="O28" s="17"/>
      <c r="P28" s="17"/>
    </row>
    <row r="29" spans="1:16" x14ac:dyDescent="0.5">
      <c r="A29" s="17"/>
      <c r="B29" s="18"/>
      <c r="C29" s="18"/>
      <c r="D29" s="18"/>
      <c r="E29" s="17"/>
      <c r="F29" s="17"/>
      <c r="G29" s="17"/>
      <c r="H29" s="17"/>
      <c r="I29" s="17"/>
      <c r="J29" s="17"/>
      <c r="K29" s="17"/>
      <c r="L29" s="17"/>
      <c r="M29" s="17"/>
      <c r="N29" s="17"/>
      <c r="O29" s="17"/>
      <c r="P29" s="17"/>
    </row>
  </sheetData>
  <sheetProtection selectLockedCells="1"/>
  <mergeCells count="3">
    <mergeCell ref="F4:N4"/>
    <mergeCell ref="J8:M27"/>
    <mergeCell ref="A1:C1"/>
  </mergeCells>
  <hyperlinks>
    <hyperlink ref="A1" location="Síntese!A1" display="voltar à página inicial" xr:uid="{00000000-0004-0000-0300-000000000000}"/>
    <hyperlink ref="B1" location="Síntese!A1" display="Síntese!A1" xr:uid="{00000000-0004-0000-0300-000001000000}"/>
    <hyperlink ref="C1" location="Síntese!A1" display="Síntese!A1" xr:uid="{00000000-0004-0000-0300-000002000000}"/>
  </hyperlinks>
  <pageMargins left="0.7" right="0.7" top="0.75" bottom="0.75" header="0.3" footer="0.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Q29"/>
  <sheetViews>
    <sheetView zoomScaleNormal="100" workbookViewId="0">
      <selection activeCell="S21" sqref="S21"/>
    </sheetView>
  </sheetViews>
  <sheetFormatPr defaultColWidth="11" defaultRowHeight="15.75" x14ac:dyDescent="0.5"/>
  <cols>
    <col min="1" max="1" width="10.875" style="4"/>
    <col min="2" max="4" width="3.625" style="5" customWidth="1"/>
    <col min="5" max="5" width="3" style="4" customWidth="1"/>
    <col min="6" max="13" width="10.875" style="4"/>
    <col min="14" max="14" width="5.625" style="4" customWidth="1"/>
    <col min="15" max="17" width="10.875" style="4"/>
  </cols>
  <sheetData>
    <row r="1" spans="1:17" ht="23.25" x14ac:dyDescent="0.7">
      <c r="A1" s="37" t="s">
        <v>34</v>
      </c>
      <c r="B1" s="37"/>
      <c r="C1" s="37"/>
      <c r="D1" s="1"/>
      <c r="E1"/>
      <c r="F1" s="7" t="s">
        <v>16</v>
      </c>
      <c r="G1"/>
      <c r="H1"/>
      <c r="I1"/>
      <c r="J1"/>
      <c r="K1"/>
      <c r="L1"/>
      <c r="M1"/>
      <c r="N1"/>
      <c r="O1"/>
      <c r="P1"/>
      <c r="Q1"/>
    </row>
    <row r="2" spans="1:17" x14ac:dyDescent="0.5">
      <c r="A2"/>
      <c r="B2" s="1" t="s">
        <v>9</v>
      </c>
      <c r="C2" s="1" t="s">
        <v>10</v>
      </c>
      <c r="D2" s="1" t="s">
        <v>11</v>
      </c>
      <c r="E2"/>
      <c r="F2"/>
      <c r="G2"/>
      <c r="H2"/>
      <c r="I2"/>
      <c r="J2"/>
      <c r="K2"/>
      <c r="L2"/>
      <c r="M2"/>
      <c r="N2"/>
      <c r="O2"/>
      <c r="P2"/>
      <c r="Q2"/>
    </row>
    <row r="3" spans="1:17" ht="18" x14ac:dyDescent="0.55000000000000004">
      <c r="A3"/>
      <c r="B3" s="6" t="s">
        <v>35</v>
      </c>
      <c r="C3" s="6" t="s">
        <v>5</v>
      </c>
      <c r="D3" s="6" t="s">
        <v>5</v>
      </c>
      <c r="E3"/>
      <c r="F3" s="8" t="s">
        <v>17</v>
      </c>
      <c r="G3"/>
      <c r="H3"/>
      <c r="I3"/>
      <c r="J3"/>
      <c r="K3"/>
      <c r="L3"/>
      <c r="M3"/>
      <c r="N3"/>
      <c r="O3"/>
      <c r="P3"/>
      <c r="Q3"/>
    </row>
    <row r="4" spans="1:17" ht="48" customHeight="1" x14ac:dyDescent="0.5">
      <c r="A4"/>
      <c r="B4" s="1"/>
      <c r="C4" s="1"/>
      <c r="D4" s="1"/>
      <c r="E4"/>
      <c r="F4" s="33" t="s">
        <v>47</v>
      </c>
      <c r="G4" s="33"/>
      <c r="H4" s="33"/>
      <c r="I4" s="33"/>
      <c r="J4" s="33"/>
      <c r="K4" s="33"/>
      <c r="L4" s="33"/>
      <c r="M4" s="33"/>
      <c r="N4" s="33"/>
      <c r="O4"/>
      <c r="P4"/>
      <c r="Q4"/>
    </row>
    <row r="5" spans="1:17" x14ac:dyDescent="0.5">
      <c r="A5"/>
      <c r="B5" s="1"/>
      <c r="C5" s="1"/>
      <c r="D5" s="1"/>
      <c r="E5"/>
      <c r="F5"/>
      <c r="G5"/>
      <c r="H5"/>
      <c r="I5"/>
      <c r="J5"/>
      <c r="K5"/>
      <c r="L5"/>
      <c r="M5"/>
      <c r="N5"/>
      <c r="O5"/>
      <c r="P5"/>
      <c r="Q5"/>
    </row>
    <row r="6" spans="1:17" ht="18" x14ac:dyDescent="0.55000000000000004">
      <c r="A6" s="15"/>
      <c r="B6" s="16" t="s">
        <v>37</v>
      </c>
      <c r="C6" s="16"/>
      <c r="D6" s="16"/>
      <c r="E6" s="16"/>
      <c r="F6" s="16"/>
      <c r="G6" s="15"/>
      <c r="H6" s="15"/>
      <c r="I6" s="15"/>
      <c r="J6" s="15"/>
      <c r="K6" s="15"/>
      <c r="L6" s="15"/>
      <c r="M6" s="15"/>
      <c r="N6" s="15"/>
      <c r="O6" s="15"/>
      <c r="P6" s="15"/>
      <c r="Q6"/>
    </row>
    <row r="7" spans="1:17" x14ac:dyDescent="0.5">
      <c r="A7" s="17"/>
      <c r="B7" s="18"/>
      <c r="C7" s="18"/>
      <c r="D7" s="18"/>
      <c r="E7" s="17"/>
      <c r="F7" s="17"/>
      <c r="G7" s="17"/>
      <c r="H7" s="17"/>
      <c r="I7" s="17"/>
      <c r="J7" s="17" t="s">
        <v>38</v>
      </c>
      <c r="K7" s="17"/>
      <c r="L7" s="17"/>
      <c r="M7" s="17"/>
      <c r="N7" s="17"/>
      <c r="O7" s="17"/>
      <c r="P7" s="17"/>
    </row>
    <row r="8" spans="1:17" x14ac:dyDescent="0.5">
      <c r="A8" s="17"/>
      <c r="B8" s="23"/>
      <c r="C8" s="23"/>
      <c r="D8" s="23"/>
      <c r="E8" s="23"/>
      <c r="F8" s="23"/>
      <c r="G8" s="23"/>
      <c r="H8" s="23"/>
      <c r="I8" s="17"/>
      <c r="J8" s="36" t="s">
        <v>62</v>
      </c>
      <c r="K8" s="36"/>
      <c r="L8" s="36"/>
      <c r="M8" s="36"/>
      <c r="N8" s="17"/>
      <c r="O8" s="17"/>
      <c r="P8" s="17"/>
    </row>
    <row r="9" spans="1:17" x14ac:dyDescent="0.5">
      <c r="A9" s="17"/>
      <c r="B9" s="23"/>
      <c r="C9" s="23"/>
      <c r="D9" s="23"/>
      <c r="E9" s="23"/>
      <c r="F9" s="23"/>
      <c r="G9" s="23"/>
      <c r="H9" s="23"/>
      <c r="I9" s="17"/>
      <c r="J9" s="36"/>
      <c r="K9" s="36"/>
      <c r="L9" s="36"/>
      <c r="M9" s="36"/>
      <c r="N9" s="17"/>
      <c r="O9" s="17"/>
      <c r="P9" s="17"/>
    </row>
    <row r="10" spans="1:17" x14ac:dyDescent="0.5">
      <c r="A10" s="17"/>
      <c r="B10" s="23"/>
      <c r="C10" s="23"/>
      <c r="D10" s="23"/>
      <c r="E10" s="23"/>
      <c r="F10" s="23"/>
      <c r="G10" s="23"/>
      <c r="H10" s="23"/>
      <c r="I10" s="17"/>
      <c r="J10" s="36"/>
      <c r="K10" s="36"/>
      <c r="L10" s="36"/>
      <c r="M10" s="36"/>
      <c r="N10" s="17"/>
      <c r="O10" s="17"/>
      <c r="P10" s="17"/>
    </row>
    <row r="11" spans="1:17" x14ac:dyDescent="0.5">
      <c r="A11" s="17"/>
      <c r="B11" s="23"/>
      <c r="C11" s="23"/>
      <c r="D11" s="23"/>
      <c r="E11" s="23"/>
      <c r="F11" s="23"/>
      <c r="G11" s="23"/>
      <c r="H11" s="23"/>
      <c r="I11" s="17"/>
      <c r="J11" s="36"/>
      <c r="K11" s="36"/>
      <c r="L11" s="36"/>
      <c r="M11" s="36"/>
      <c r="N11" s="17"/>
      <c r="O11" s="17"/>
      <c r="P11" s="17"/>
    </row>
    <row r="12" spans="1:17" x14ac:dyDescent="0.5">
      <c r="A12" s="17"/>
      <c r="B12" s="23"/>
      <c r="C12" s="23"/>
      <c r="D12" s="23"/>
      <c r="E12" s="23"/>
      <c r="F12" s="23"/>
      <c r="G12" s="23"/>
      <c r="H12" s="23"/>
      <c r="I12" s="17"/>
      <c r="J12" s="36"/>
      <c r="K12" s="36"/>
      <c r="L12" s="36"/>
      <c r="M12" s="36"/>
      <c r="N12" s="17"/>
      <c r="O12" s="17"/>
      <c r="P12" s="17"/>
    </row>
    <row r="13" spans="1:17" x14ac:dyDescent="0.5">
      <c r="A13" s="17"/>
      <c r="B13" s="23"/>
      <c r="C13" s="23"/>
      <c r="D13" s="23"/>
      <c r="E13" s="23"/>
      <c r="F13" s="23"/>
      <c r="G13" s="23"/>
      <c r="H13" s="23"/>
      <c r="I13" s="17"/>
      <c r="J13" s="36"/>
      <c r="K13" s="36"/>
      <c r="L13" s="36"/>
      <c r="M13" s="36"/>
      <c r="N13" s="17"/>
      <c r="O13" s="17"/>
      <c r="P13" s="17"/>
    </row>
    <row r="14" spans="1:17" x14ac:dyDescent="0.5">
      <c r="A14" s="17"/>
      <c r="B14" s="23"/>
      <c r="C14" s="23"/>
      <c r="D14" s="23"/>
      <c r="E14" s="23"/>
      <c r="F14" s="23"/>
      <c r="G14" s="23"/>
      <c r="H14" s="23"/>
      <c r="I14" s="17"/>
      <c r="J14" s="36"/>
      <c r="K14" s="36"/>
      <c r="L14" s="36"/>
      <c r="M14" s="36"/>
      <c r="N14" s="17"/>
      <c r="O14" s="17"/>
      <c r="P14" s="17"/>
    </row>
    <row r="15" spans="1:17" x14ac:dyDescent="0.5">
      <c r="A15" s="17"/>
      <c r="B15" s="23"/>
      <c r="C15" s="23"/>
      <c r="D15" s="23"/>
      <c r="E15" s="23"/>
      <c r="F15" s="23"/>
      <c r="G15" s="23"/>
      <c r="H15" s="23"/>
      <c r="I15" s="17"/>
      <c r="J15" s="36"/>
      <c r="K15" s="36"/>
      <c r="L15" s="36"/>
      <c r="M15" s="36"/>
      <c r="N15" s="17"/>
      <c r="O15" s="17"/>
      <c r="P15" s="17"/>
    </row>
    <row r="16" spans="1:17" x14ac:dyDescent="0.5">
      <c r="A16" s="17"/>
      <c r="B16" s="23"/>
      <c r="C16" s="23"/>
      <c r="D16" s="23"/>
      <c r="E16" s="23"/>
      <c r="F16" s="23"/>
      <c r="G16" s="23"/>
      <c r="H16" s="23"/>
      <c r="I16" s="17"/>
      <c r="J16" s="36"/>
      <c r="K16" s="36"/>
      <c r="L16" s="36"/>
      <c r="M16" s="36"/>
      <c r="N16" s="17"/>
      <c r="O16" s="17"/>
      <c r="P16" s="17"/>
    </row>
    <row r="17" spans="1:16" x14ac:dyDescent="0.5">
      <c r="A17" s="17"/>
      <c r="B17" s="23"/>
      <c r="C17" s="23"/>
      <c r="D17" s="23"/>
      <c r="E17" s="23"/>
      <c r="F17" s="23"/>
      <c r="G17" s="23"/>
      <c r="H17" s="23"/>
      <c r="I17" s="17"/>
      <c r="J17" s="36"/>
      <c r="K17" s="36"/>
      <c r="L17" s="36"/>
      <c r="M17" s="36"/>
      <c r="N17" s="17"/>
      <c r="O17" s="17"/>
      <c r="P17" s="17"/>
    </row>
    <row r="18" spans="1:16" x14ac:dyDescent="0.5">
      <c r="A18" s="17"/>
      <c r="B18" s="23"/>
      <c r="C18" s="23"/>
      <c r="D18" s="23"/>
      <c r="E18" s="23"/>
      <c r="F18" s="23"/>
      <c r="G18" s="23"/>
      <c r="H18" s="23"/>
      <c r="I18" s="17"/>
      <c r="J18" s="36"/>
      <c r="K18" s="36"/>
      <c r="L18" s="36"/>
      <c r="M18" s="36"/>
      <c r="N18" s="17"/>
      <c r="O18" s="17"/>
      <c r="P18" s="17"/>
    </row>
    <row r="19" spans="1:16" x14ac:dyDescent="0.5">
      <c r="A19" s="17"/>
      <c r="B19" s="23"/>
      <c r="C19" s="23"/>
      <c r="D19" s="23"/>
      <c r="E19" s="23"/>
      <c r="F19" s="23"/>
      <c r="G19" s="23"/>
      <c r="H19" s="23"/>
      <c r="I19" s="17"/>
      <c r="J19" s="36"/>
      <c r="K19" s="36"/>
      <c r="L19" s="36"/>
      <c r="M19" s="36"/>
      <c r="N19" s="17"/>
      <c r="O19" s="17"/>
      <c r="P19" s="17"/>
    </row>
    <row r="20" spans="1:16" x14ac:dyDescent="0.5">
      <c r="A20" s="17"/>
      <c r="B20" s="23"/>
      <c r="C20" s="23"/>
      <c r="D20" s="23"/>
      <c r="E20" s="23"/>
      <c r="F20" s="23"/>
      <c r="G20" s="23"/>
      <c r="H20" s="23"/>
      <c r="I20" s="17"/>
      <c r="J20" s="36"/>
      <c r="K20" s="36"/>
      <c r="L20" s="36"/>
      <c r="M20" s="36"/>
      <c r="N20" s="17"/>
      <c r="O20" s="17"/>
      <c r="P20" s="17"/>
    </row>
    <row r="21" spans="1:16" x14ac:dyDescent="0.5">
      <c r="A21" s="17"/>
      <c r="B21" s="23"/>
      <c r="C21" s="23"/>
      <c r="D21" s="23"/>
      <c r="E21" s="23"/>
      <c r="F21" s="23"/>
      <c r="G21" s="23"/>
      <c r="H21" s="23"/>
      <c r="I21" s="17"/>
      <c r="J21" s="36"/>
      <c r="K21" s="36"/>
      <c r="L21" s="36"/>
      <c r="M21" s="36"/>
      <c r="N21" s="17"/>
      <c r="O21" s="17"/>
      <c r="P21" s="17"/>
    </row>
    <row r="22" spans="1:16" x14ac:dyDescent="0.5">
      <c r="A22" s="17"/>
      <c r="B22" s="23"/>
      <c r="C22" s="23"/>
      <c r="D22" s="23"/>
      <c r="E22" s="23"/>
      <c r="F22" s="23"/>
      <c r="G22" s="23"/>
      <c r="H22" s="23"/>
      <c r="I22" s="17"/>
      <c r="J22" s="36"/>
      <c r="K22" s="36"/>
      <c r="L22" s="36"/>
      <c r="M22" s="36"/>
      <c r="N22" s="17"/>
      <c r="O22" s="17"/>
      <c r="P22" s="17"/>
    </row>
    <row r="23" spans="1:16" x14ac:dyDescent="0.5">
      <c r="A23" s="17"/>
      <c r="B23" s="23"/>
      <c r="C23" s="23"/>
      <c r="D23" s="23"/>
      <c r="E23" s="23"/>
      <c r="F23" s="23"/>
      <c r="G23" s="23"/>
      <c r="H23" s="23"/>
      <c r="I23" s="17"/>
      <c r="J23" s="36"/>
      <c r="K23" s="36"/>
      <c r="L23" s="36"/>
      <c r="M23" s="36"/>
      <c r="N23" s="17"/>
      <c r="O23" s="17"/>
      <c r="P23" s="17"/>
    </row>
    <row r="24" spans="1:16" x14ac:dyDescent="0.5">
      <c r="A24" s="17"/>
      <c r="B24" s="23"/>
      <c r="C24" s="23"/>
      <c r="D24" s="23"/>
      <c r="E24" s="23"/>
      <c r="F24" s="23"/>
      <c r="G24" s="23"/>
      <c r="H24" s="23"/>
      <c r="I24" s="17"/>
      <c r="J24" s="36"/>
      <c r="K24" s="36"/>
      <c r="L24" s="36"/>
      <c r="M24" s="36"/>
      <c r="N24" s="17"/>
      <c r="O24" s="17"/>
      <c r="P24" s="17"/>
    </row>
    <row r="25" spans="1:16" x14ac:dyDescent="0.5">
      <c r="A25" s="17"/>
      <c r="B25" s="23"/>
      <c r="C25" s="23"/>
      <c r="D25" s="23"/>
      <c r="E25" s="23"/>
      <c r="F25" s="23"/>
      <c r="G25" s="23"/>
      <c r="H25" s="23"/>
      <c r="I25" s="17"/>
      <c r="J25" s="36"/>
      <c r="K25" s="36"/>
      <c r="L25" s="36"/>
      <c r="M25" s="36"/>
      <c r="N25" s="17"/>
      <c r="O25" s="17"/>
      <c r="P25" s="17"/>
    </row>
    <row r="26" spans="1:16" x14ac:dyDescent="0.5">
      <c r="A26" s="17"/>
      <c r="B26" s="23"/>
      <c r="C26" s="23"/>
      <c r="D26" s="23"/>
      <c r="E26" s="23"/>
      <c r="F26" s="23"/>
      <c r="G26" s="23"/>
      <c r="H26" s="23"/>
      <c r="I26" s="17"/>
      <c r="J26" s="36"/>
      <c r="K26" s="36"/>
      <c r="L26" s="36"/>
      <c r="M26" s="36"/>
      <c r="N26" s="17"/>
      <c r="O26" s="17"/>
      <c r="P26" s="17"/>
    </row>
    <row r="27" spans="1:16" x14ac:dyDescent="0.5">
      <c r="A27" s="17"/>
      <c r="B27" s="23"/>
      <c r="C27" s="23"/>
      <c r="D27" s="23"/>
      <c r="E27" s="23"/>
      <c r="F27" s="23"/>
      <c r="G27" s="23"/>
      <c r="H27" s="23"/>
      <c r="I27" s="17"/>
      <c r="J27" s="36"/>
      <c r="K27" s="36"/>
      <c r="L27" s="36"/>
      <c r="M27" s="36"/>
      <c r="N27" s="17"/>
      <c r="O27" s="17"/>
      <c r="P27" s="17"/>
    </row>
    <row r="28" spans="1:16" x14ac:dyDescent="0.5">
      <c r="A28" s="17"/>
      <c r="B28" s="18"/>
      <c r="C28" s="18"/>
      <c r="D28" s="18"/>
      <c r="E28" s="17"/>
      <c r="F28" s="17"/>
      <c r="G28" s="17"/>
      <c r="H28" s="17"/>
      <c r="I28" s="17"/>
      <c r="J28" s="17"/>
      <c r="K28" s="17"/>
      <c r="L28" s="17"/>
      <c r="M28" s="17"/>
      <c r="N28" s="17"/>
      <c r="O28" s="17"/>
      <c r="P28" s="17"/>
    </row>
    <row r="29" spans="1:16" x14ac:dyDescent="0.5">
      <c r="A29" s="17"/>
      <c r="B29" s="18"/>
      <c r="C29" s="18"/>
      <c r="D29" s="18"/>
      <c r="E29" s="17"/>
      <c r="F29" s="17"/>
      <c r="G29" s="17"/>
      <c r="H29" s="17"/>
      <c r="I29" s="17"/>
      <c r="J29" s="17"/>
      <c r="K29" s="17"/>
      <c r="L29" s="17"/>
      <c r="M29" s="17"/>
      <c r="N29" s="17"/>
      <c r="O29" s="17"/>
      <c r="P29" s="17"/>
    </row>
  </sheetData>
  <sheetProtection selectLockedCells="1"/>
  <mergeCells count="3">
    <mergeCell ref="F4:N4"/>
    <mergeCell ref="J8:M27"/>
    <mergeCell ref="A1:C1"/>
  </mergeCells>
  <hyperlinks>
    <hyperlink ref="A1" location="Síntese!A1" display="voltar à página inicial" xr:uid="{00000000-0004-0000-0400-000000000000}"/>
    <hyperlink ref="B1" location="Síntese!A1" display="Síntese!A1" xr:uid="{00000000-0004-0000-0400-000001000000}"/>
    <hyperlink ref="C1" location="Síntese!A1" display="Síntese!A1" xr:uid="{00000000-0004-0000-0400-000002000000}"/>
  </hyperlinks>
  <pageMargins left="0.7" right="0.7" top="0.75" bottom="0.75" header="0.3" footer="0.3"/>
  <drawing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R29"/>
  <sheetViews>
    <sheetView workbookViewId="0">
      <selection activeCell="P14" sqref="P14"/>
    </sheetView>
  </sheetViews>
  <sheetFormatPr defaultColWidth="11" defaultRowHeight="15.75" x14ac:dyDescent="0.5"/>
  <cols>
    <col min="1" max="1" width="10.875" style="4"/>
    <col min="2" max="4" width="3.625" style="5" customWidth="1"/>
    <col min="5" max="5" width="3" style="4" customWidth="1"/>
    <col min="6" max="13" width="10.875" style="4"/>
    <col min="14" max="14" width="5.625" style="4" customWidth="1"/>
    <col min="15" max="18" width="10.875" style="4"/>
  </cols>
  <sheetData>
    <row r="1" spans="1:18" ht="23.25" x14ac:dyDescent="0.7">
      <c r="A1" s="37" t="s">
        <v>34</v>
      </c>
      <c r="B1" s="37"/>
      <c r="C1" s="37"/>
      <c r="D1" s="1"/>
      <c r="E1"/>
      <c r="F1" s="7" t="s">
        <v>16</v>
      </c>
      <c r="G1"/>
      <c r="H1"/>
      <c r="I1"/>
      <c r="J1"/>
      <c r="K1"/>
      <c r="L1"/>
      <c r="M1"/>
      <c r="N1"/>
      <c r="O1"/>
      <c r="P1"/>
      <c r="Q1"/>
      <c r="R1"/>
    </row>
    <row r="2" spans="1:18" x14ac:dyDescent="0.5">
      <c r="A2"/>
      <c r="B2" s="1" t="s">
        <v>9</v>
      </c>
      <c r="C2" s="1" t="s">
        <v>10</v>
      </c>
      <c r="D2" s="1" t="s">
        <v>11</v>
      </c>
      <c r="E2"/>
      <c r="F2"/>
      <c r="G2"/>
      <c r="H2"/>
      <c r="I2"/>
      <c r="J2"/>
      <c r="K2"/>
      <c r="L2"/>
      <c r="M2"/>
      <c r="N2"/>
      <c r="O2"/>
      <c r="P2"/>
      <c r="Q2"/>
      <c r="R2"/>
    </row>
    <row r="3" spans="1:18" ht="18" x14ac:dyDescent="0.55000000000000004">
      <c r="A3"/>
      <c r="B3" s="6"/>
      <c r="C3" s="6" t="s">
        <v>5</v>
      </c>
      <c r="D3" s="6" t="s">
        <v>35</v>
      </c>
      <c r="E3"/>
      <c r="F3" s="8" t="s">
        <v>18</v>
      </c>
      <c r="G3"/>
      <c r="H3"/>
      <c r="I3"/>
      <c r="J3"/>
      <c r="K3"/>
      <c r="L3"/>
      <c r="M3"/>
      <c r="N3"/>
      <c r="O3"/>
      <c r="P3"/>
      <c r="Q3"/>
      <c r="R3"/>
    </row>
    <row r="4" spans="1:18" ht="48" customHeight="1" x14ac:dyDescent="0.5">
      <c r="A4"/>
      <c r="B4" s="1"/>
      <c r="C4" s="1"/>
      <c r="D4" s="1"/>
      <c r="E4"/>
      <c r="F4" s="33" t="s">
        <v>48</v>
      </c>
      <c r="G4" s="33"/>
      <c r="H4" s="33"/>
      <c r="I4" s="33"/>
      <c r="J4" s="33"/>
      <c r="K4" s="33"/>
      <c r="L4" s="33"/>
      <c r="M4" s="33"/>
      <c r="N4" s="33"/>
      <c r="O4"/>
      <c r="P4"/>
      <c r="Q4"/>
      <c r="R4"/>
    </row>
    <row r="5" spans="1:18" x14ac:dyDescent="0.5">
      <c r="A5"/>
      <c r="B5" s="1"/>
      <c r="C5" s="1"/>
      <c r="D5" s="1"/>
      <c r="E5"/>
      <c r="F5"/>
      <c r="G5"/>
      <c r="H5"/>
      <c r="I5"/>
      <c r="J5"/>
      <c r="K5"/>
      <c r="L5"/>
      <c r="M5"/>
      <c r="N5"/>
      <c r="O5"/>
      <c r="P5"/>
      <c r="Q5"/>
      <c r="R5"/>
    </row>
    <row r="6" spans="1:18" ht="18" x14ac:dyDescent="0.55000000000000004">
      <c r="A6" s="15"/>
      <c r="B6" s="16" t="s">
        <v>37</v>
      </c>
      <c r="C6" s="16"/>
      <c r="D6" s="16"/>
      <c r="E6" s="16"/>
      <c r="F6" s="16"/>
      <c r="G6" s="15"/>
      <c r="H6" s="15"/>
      <c r="I6" s="15"/>
      <c r="J6" s="15"/>
      <c r="K6" s="15"/>
      <c r="L6" s="15"/>
      <c r="M6" s="15"/>
      <c r="N6" s="15"/>
      <c r="O6" s="15"/>
      <c r="P6" s="15"/>
      <c r="Q6"/>
      <c r="R6"/>
    </row>
    <row r="7" spans="1:18" x14ac:dyDescent="0.5">
      <c r="A7" s="17"/>
      <c r="B7" s="18"/>
      <c r="C7" s="18"/>
      <c r="D7" s="18"/>
      <c r="E7" s="17"/>
      <c r="F7" s="17"/>
      <c r="G7" s="17"/>
      <c r="H7" s="17"/>
      <c r="I7" s="17"/>
      <c r="J7" s="17" t="s">
        <v>38</v>
      </c>
      <c r="K7" s="17"/>
      <c r="L7" s="17"/>
      <c r="M7" s="17"/>
      <c r="N7" s="17"/>
      <c r="O7" s="17"/>
      <c r="P7" s="17"/>
    </row>
    <row r="8" spans="1:18" x14ac:dyDescent="0.5">
      <c r="A8" s="17"/>
      <c r="B8" s="19"/>
      <c r="C8" s="19"/>
      <c r="D8" s="19"/>
      <c r="E8" s="19"/>
      <c r="F8" s="19"/>
      <c r="G8" s="19"/>
      <c r="H8" s="19"/>
      <c r="I8" s="17"/>
      <c r="J8" s="38"/>
      <c r="K8" s="38"/>
      <c r="L8" s="38"/>
      <c r="M8" s="38"/>
      <c r="N8" s="17"/>
      <c r="O8" s="17"/>
      <c r="P8" s="17"/>
    </row>
    <row r="9" spans="1:18" x14ac:dyDescent="0.5">
      <c r="A9" s="17"/>
      <c r="B9" s="19"/>
      <c r="C9" s="19"/>
      <c r="D9" s="19"/>
      <c r="E9" s="19"/>
      <c r="F9" s="19"/>
      <c r="G9" s="19"/>
      <c r="H9" s="19"/>
      <c r="I9" s="17"/>
      <c r="J9" s="38"/>
      <c r="K9" s="38"/>
      <c r="L9" s="38"/>
      <c r="M9" s="38"/>
      <c r="N9" s="17"/>
      <c r="O9" s="17"/>
      <c r="P9" s="17"/>
    </row>
    <row r="10" spans="1:18" x14ac:dyDescent="0.5">
      <c r="A10" s="17"/>
      <c r="B10" s="19"/>
      <c r="C10" s="19"/>
      <c r="D10" s="19"/>
      <c r="E10" s="19"/>
      <c r="F10" s="19"/>
      <c r="G10" s="19"/>
      <c r="H10" s="19"/>
      <c r="I10" s="17"/>
      <c r="J10" s="38"/>
      <c r="K10" s="38"/>
      <c r="L10" s="38"/>
      <c r="M10" s="38"/>
      <c r="N10" s="17"/>
      <c r="O10" s="17"/>
      <c r="P10" s="17"/>
    </row>
    <row r="11" spans="1:18" x14ac:dyDescent="0.5">
      <c r="A11" s="17"/>
      <c r="B11" s="19"/>
      <c r="C11" s="19"/>
      <c r="D11" s="19"/>
      <c r="E11" s="19"/>
      <c r="F11" s="19"/>
      <c r="G11" s="19"/>
      <c r="H11" s="19"/>
      <c r="I11" s="17"/>
      <c r="J11" s="38"/>
      <c r="K11" s="38"/>
      <c r="L11" s="38"/>
      <c r="M11" s="38"/>
      <c r="N11" s="17"/>
      <c r="O11" s="17"/>
      <c r="P11" s="17"/>
    </row>
    <row r="12" spans="1:18" x14ac:dyDescent="0.5">
      <c r="A12" s="17"/>
      <c r="B12" s="19"/>
      <c r="C12" s="19"/>
      <c r="D12" s="19"/>
      <c r="E12" s="19"/>
      <c r="F12" s="19"/>
      <c r="G12" s="19"/>
      <c r="H12" s="19"/>
      <c r="I12" s="17"/>
      <c r="J12" s="38"/>
      <c r="K12" s="38"/>
      <c r="L12" s="38"/>
      <c r="M12" s="38"/>
      <c r="N12" s="17"/>
      <c r="O12" s="17"/>
      <c r="P12" s="17"/>
    </row>
    <row r="13" spans="1:18" x14ac:dyDescent="0.5">
      <c r="A13" s="17"/>
      <c r="B13" s="19"/>
      <c r="C13" s="19"/>
      <c r="D13" s="19"/>
      <c r="E13" s="19"/>
      <c r="F13" s="19"/>
      <c r="G13" s="19"/>
      <c r="H13" s="19"/>
      <c r="I13" s="17"/>
      <c r="J13" s="38"/>
      <c r="K13" s="38"/>
      <c r="L13" s="38"/>
      <c r="M13" s="38"/>
      <c r="N13" s="17"/>
      <c r="O13" s="17"/>
      <c r="P13" s="17"/>
    </row>
    <row r="14" spans="1:18" x14ac:dyDescent="0.5">
      <c r="A14" s="17"/>
      <c r="B14" s="19"/>
      <c r="C14" s="19"/>
      <c r="D14" s="19"/>
      <c r="E14" s="19"/>
      <c r="F14" s="19"/>
      <c r="G14" s="19"/>
      <c r="H14" s="19"/>
      <c r="I14" s="17"/>
      <c r="J14" s="38"/>
      <c r="K14" s="38"/>
      <c r="L14" s="38"/>
      <c r="M14" s="38"/>
      <c r="N14" s="17"/>
      <c r="O14" s="17"/>
      <c r="P14" s="17"/>
    </row>
    <row r="15" spans="1:18" x14ac:dyDescent="0.5">
      <c r="A15" s="17"/>
      <c r="B15" s="19"/>
      <c r="C15" s="19"/>
      <c r="D15" s="19"/>
      <c r="E15" s="19"/>
      <c r="F15" s="19"/>
      <c r="G15" s="19"/>
      <c r="H15" s="19"/>
      <c r="I15" s="17"/>
      <c r="J15" s="38"/>
      <c r="K15" s="38"/>
      <c r="L15" s="38"/>
      <c r="M15" s="38"/>
      <c r="N15" s="17"/>
      <c r="O15" s="17"/>
      <c r="P15" s="17"/>
    </row>
    <row r="16" spans="1:18" x14ac:dyDescent="0.5">
      <c r="A16" s="17"/>
      <c r="B16" s="19"/>
      <c r="C16" s="19"/>
      <c r="D16" s="19"/>
      <c r="E16" s="19"/>
      <c r="F16" s="19"/>
      <c r="G16" s="19"/>
      <c r="H16" s="19"/>
      <c r="I16" s="17"/>
      <c r="J16" s="38"/>
      <c r="K16" s="38"/>
      <c r="L16" s="38"/>
      <c r="M16" s="38"/>
      <c r="N16" s="17"/>
      <c r="O16" s="17"/>
      <c r="P16" s="17"/>
    </row>
    <row r="17" spans="1:16" x14ac:dyDescent="0.5">
      <c r="A17" s="17"/>
      <c r="B17" s="19"/>
      <c r="C17" s="19"/>
      <c r="D17" s="19"/>
      <c r="E17" s="19"/>
      <c r="F17" s="19"/>
      <c r="G17" s="19"/>
      <c r="H17" s="19"/>
      <c r="I17" s="17"/>
      <c r="J17" s="38"/>
      <c r="K17" s="38"/>
      <c r="L17" s="38"/>
      <c r="M17" s="38"/>
      <c r="N17" s="17"/>
      <c r="O17" s="17"/>
      <c r="P17" s="17"/>
    </row>
    <row r="18" spans="1:16" x14ac:dyDescent="0.5">
      <c r="A18" s="17"/>
      <c r="B18" s="19"/>
      <c r="C18" s="19"/>
      <c r="D18" s="19"/>
      <c r="E18" s="19"/>
      <c r="F18" s="19"/>
      <c r="G18" s="19"/>
      <c r="H18" s="19"/>
      <c r="I18" s="17"/>
      <c r="J18" s="38"/>
      <c r="K18" s="38"/>
      <c r="L18" s="38"/>
      <c r="M18" s="38"/>
      <c r="N18" s="17"/>
      <c r="O18" s="17"/>
      <c r="P18" s="17"/>
    </row>
    <row r="19" spans="1:16" x14ac:dyDescent="0.5">
      <c r="A19" s="17"/>
      <c r="B19" s="19"/>
      <c r="C19" s="19"/>
      <c r="D19" s="19"/>
      <c r="E19" s="19"/>
      <c r="F19" s="19"/>
      <c r="G19" s="19"/>
      <c r="H19" s="19"/>
      <c r="I19" s="17"/>
      <c r="J19" s="38"/>
      <c r="K19" s="38"/>
      <c r="L19" s="38"/>
      <c r="M19" s="38"/>
      <c r="N19" s="17"/>
      <c r="O19" s="17"/>
      <c r="P19" s="17"/>
    </row>
    <row r="20" spans="1:16" x14ac:dyDescent="0.5">
      <c r="A20" s="17"/>
      <c r="B20" s="19"/>
      <c r="C20" s="19"/>
      <c r="D20" s="19"/>
      <c r="E20" s="19"/>
      <c r="F20" s="19"/>
      <c r="G20" s="19"/>
      <c r="H20" s="19"/>
      <c r="I20" s="17"/>
      <c r="J20" s="38"/>
      <c r="K20" s="38"/>
      <c r="L20" s="38"/>
      <c r="M20" s="38"/>
      <c r="N20" s="17"/>
      <c r="O20" s="17"/>
      <c r="P20" s="17"/>
    </row>
    <row r="21" spans="1:16" x14ac:dyDescent="0.5">
      <c r="A21" s="17"/>
      <c r="B21" s="19"/>
      <c r="C21" s="19"/>
      <c r="D21" s="19"/>
      <c r="E21" s="19"/>
      <c r="F21" s="19"/>
      <c r="G21" s="19"/>
      <c r="H21" s="19"/>
      <c r="I21" s="17"/>
      <c r="J21" s="38"/>
      <c r="K21" s="38"/>
      <c r="L21" s="38"/>
      <c r="M21" s="38"/>
      <c r="N21" s="17"/>
      <c r="O21" s="17"/>
      <c r="P21" s="17"/>
    </row>
    <row r="22" spans="1:16" x14ac:dyDescent="0.5">
      <c r="A22" s="17"/>
      <c r="B22" s="19"/>
      <c r="C22" s="19"/>
      <c r="D22" s="19"/>
      <c r="E22" s="19"/>
      <c r="F22" s="19"/>
      <c r="G22" s="19"/>
      <c r="H22" s="19"/>
      <c r="I22" s="17"/>
      <c r="J22" s="38"/>
      <c r="K22" s="38"/>
      <c r="L22" s="38"/>
      <c r="M22" s="38"/>
      <c r="N22" s="17"/>
      <c r="O22" s="17"/>
      <c r="P22" s="17"/>
    </row>
    <row r="23" spans="1:16" x14ac:dyDescent="0.5">
      <c r="A23" s="17"/>
      <c r="B23" s="19"/>
      <c r="C23" s="19"/>
      <c r="D23" s="19"/>
      <c r="E23" s="19"/>
      <c r="F23" s="19"/>
      <c r="G23" s="19"/>
      <c r="H23" s="19"/>
      <c r="I23" s="17"/>
      <c r="J23" s="38"/>
      <c r="K23" s="38"/>
      <c r="L23" s="38"/>
      <c r="M23" s="38"/>
      <c r="N23" s="17"/>
      <c r="O23" s="17"/>
      <c r="P23" s="17"/>
    </row>
    <row r="24" spans="1:16" x14ac:dyDescent="0.5">
      <c r="A24" s="17"/>
      <c r="B24" s="19"/>
      <c r="C24" s="19"/>
      <c r="D24" s="19"/>
      <c r="E24" s="19"/>
      <c r="F24" s="19"/>
      <c r="G24" s="19"/>
      <c r="H24" s="19"/>
      <c r="I24" s="17"/>
      <c r="J24" s="38"/>
      <c r="K24" s="38"/>
      <c r="L24" s="38"/>
      <c r="M24" s="38"/>
      <c r="N24" s="17"/>
      <c r="O24" s="17"/>
      <c r="P24" s="17"/>
    </row>
    <row r="25" spans="1:16" x14ac:dyDescent="0.5">
      <c r="A25" s="17"/>
      <c r="B25" s="19"/>
      <c r="C25" s="19"/>
      <c r="D25" s="19"/>
      <c r="E25" s="19"/>
      <c r="F25" s="19"/>
      <c r="G25" s="19"/>
      <c r="H25" s="19"/>
      <c r="I25" s="17"/>
      <c r="J25" s="38"/>
      <c r="K25" s="38"/>
      <c r="L25" s="38"/>
      <c r="M25" s="38"/>
      <c r="N25" s="17"/>
      <c r="O25" s="17"/>
      <c r="P25" s="17"/>
    </row>
    <row r="26" spans="1:16" x14ac:dyDescent="0.5">
      <c r="A26" s="17"/>
      <c r="B26" s="19"/>
      <c r="C26" s="19"/>
      <c r="D26" s="19"/>
      <c r="E26" s="19"/>
      <c r="F26" s="19"/>
      <c r="G26" s="19"/>
      <c r="H26" s="19"/>
      <c r="I26" s="17"/>
      <c r="J26" s="38"/>
      <c r="K26" s="38"/>
      <c r="L26" s="38"/>
      <c r="M26" s="38"/>
      <c r="N26" s="17"/>
      <c r="O26" s="17"/>
      <c r="P26" s="17"/>
    </row>
    <row r="27" spans="1:16" x14ac:dyDescent="0.5">
      <c r="A27" s="17"/>
      <c r="B27" s="19"/>
      <c r="C27" s="19"/>
      <c r="D27" s="19"/>
      <c r="E27" s="19"/>
      <c r="F27" s="19"/>
      <c r="G27" s="19"/>
      <c r="H27" s="19"/>
      <c r="I27" s="17"/>
      <c r="J27" s="38"/>
      <c r="K27" s="38"/>
      <c r="L27" s="38"/>
      <c r="M27" s="38"/>
      <c r="N27" s="17"/>
      <c r="O27" s="17"/>
      <c r="P27" s="17"/>
    </row>
    <row r="28" spans="1:16" x14ac:dyDescent="0.5">
      <c r="A28" s="17"/>
      <c r="B28" s="18"/>
      <c r="C28" s="18"/>
      <c r="D28" s="18"/>
      <c r="E28" s="17"/>
      <c r="F28" s="17"/>
      <c r="G28" s="17"/>
      <c r="H28" s="17"/>
      <c r="I28" s="17"/>
      <c r="J28" s="17"/>
      <c r="K28" s="17"/>
      <c r="L28" s="17"/>
      <c r="M28" s="17"/>
      <c r="N28" s="17"/>
      <c r="O28" s="17"/>
      <c r="P28" s="17"/>
    </row>
    <row r="29" spans="1:16" x14ac:dyDescent="0.5">
      <c r="A29" s="17"/>
      <c r="B29" s="18"/>
      <c r="C29" s="18"/>
      <c r="D29" s="18"/>
      <c r="E29" s="17"/>
      <c r="F29" s="17"/>
      <c r="G29" s="17"/>
      <c r="H29" s="17"/>
      <c r="I29" s="17"/>
      <c r="J29" s="17"/>
      <c r="K29" s="17"/>
      <c r="L29" s="17"/>
      <c r="M29" s="17"/>
      <c r="N29" s="17"/>
      <c r="O29" s="17"/>
      <c r="P29" s="17"/>
    </row>
  </sheetData>
  <sheetProtection selectLockedCells="1"/>
  <mergeCells count="3">
    <mergeCell ref="F4:N4"/>
    <mergeCell ref="J8:M27"/>
    <mergeCell ref="A1:C1"/>
  </mergeCells>
  <hyperlinks>
    <hyperlink ref="A1" location="Síntese!A1" display="voltar à página inicial" xr:uid="{00000000-0004-0000-0500-000000000000}"/>
    <hyperlink ref="B1" location="Síntese!A1" display="Síntese!A1" xr:uid="{00000000-0004-0000-0500-000001000000}"/>
    <hyperlink ref="C1" location="Síntese!A1" display="Síntese!A1" xr:uid="{00000000-0004-0000-0500-000002000000}"/>
  </hyperlinks>
  <pageMargins left="0.7" right="0.7" top="0.75" bottom="0.75" header="0.3" footer="0.3"/>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R29"/>
  <sheetViews>
    <sheetView zoomScale="90" zoomScaleNormal="90" workbookViewId="0">
      <selection activeCell="J8" sqref="J8:M27"/>
    </sheetView>
  </sheetViews>
  <sheetFormatPr defaultColWidth="11" defaultRowHeight="15.75" x14ac:dyDescent="0.5"/>
  <cols>
    <col min="1" max="1" width="10.875" style="4"/>
    <col min="2" max="4" width="3.625" style="5" customWidth="1"/>
    <col min="5" max="5" width="3" style="4" customWidth="1"/>
    <col min="6" max="13" width="10.875" style="4"/>
    <col min="14" max="14" width="5.625" style="4" customWidth="1"/>
    <col min="15" max="18" width="10.875" style="4"/>
  </cols>
  <sheetData>
    <row r="1" spans="1:18" ht="23.25" x14ac:dyDescent="0.7">
      <c r="A1" s="37" t="s">
        <v>34</v>
      </c>
      <c r="B1" s="37"/>
      <c r="C1" s="37"/>
      <c r="D1" s="1"/>
      <c r="E1"/>
      <c r="F1" s="7" t="s">
        <v>16</v>
      </c>
      <c r="G1"/>
      <c r="H1"/>
      <c r="I1"/>
      <c r="J1"/>
      <c r="K1"/>
      <c r="L1"/>
      <c r="M1"/>
      <c r="N1"/>
      <c r="O1"/>
      <c r="P1"/>
      <c r="Q1"/>
      <c r="R1"/>
    </row>
    <row r="2" spans="1:18" x14ac:dyDescent="0.5">
      <c r="A2"/>
      <c r="B2" s="1" t="s">
        <v>9</v>
      </c>
      <c r="C2" s="1" t="s">
        <v>10</v>
      </c>
      <c r="D2" s="1" t="s">
        <v>11</v>
      </c>
      <c r="E2"/>
      <c r="F2"/>
      <c r="G2"/>
      <c r="H2"/>
      <c r="I2"/>
      <c r="J2"/>
      <c r="K2"/>
      <c r="L2"/>
      <c r="M2"/>
      <c r="N2"/>
      <c r="O2"/>
      <c r="P2"/>
      <c r="Q2"/>
      <c r="R2"/>
    </row>
    <row r="3" spans="1:18" ht="18" x14ac:dyDescent="0.55000000000000004">
      <c r="A3"/>
      <c r="B3" s="6" t="s">
        <v>35</v>
      </c>
      <c r="C3" s="6" t="s">
        <v>5</v>
      </c>
      <c r="D3" s="6" t="s">
        <v>5</v>
      </c>
      <c r="E3"/>
      <c r="F3" s="8" t="s">
        <v>19</v>
      </c>
      <c r="G3"/>
      <c r="H3"/>
      <c r="I3"/>
      <c r="J3"/>
      <c r="K3"/>
      <c r="L3"/>
      <c r="M3"/>
      <c r="N3"/>
      <c r="O3"/>
      <c r="P3"/>
      <c r="Q3"/>
      <c r="R3"/>
    </row>
    <row r="4" spans="1:18" ht="48" customHeight="1" x14ac:dyDescent="0.5">
      <c r="A4"/>
      <c r="B4" s="1"/>
      <c r="C4" s="1"/>
      <c r="D4" s="1"/>
      <c r="E4"/>
      <c r="F4" s="33" t="s">
        <v>49</v>
      </c>
      <c r="G4" s="33"/>
      <c r="H4" s="33"/>
      <c r="I4" s="33"/>
      <c r="J4" s="33"/>
      <c r="K4" s="33"/>
      <c r="L4" s="33"/>
      <c r="M4" s="33"/>
      <c r="N4" s="33"/>
      <c r="O4"/>
      <c r="P4"/>
      <c r="Q4"/>
      <c r="R4"/>
    </row>
    <row r="5" spans="1:18" x14ac:dyDescent="0.5">
      <c r="A5"/>
      <c r="B5" s="1"/>
      <c r="C5" s="1"/>
      <c r="D5" s="1"/>
      <c r="E5"/>
      <c r="F5"/>
      <c r="G5"/>
      <c r="H5"/>
      <c r="I5"/>
      <c r="J5"/>
      <c r="K5"/>
      <c r="L5"/>
      <c r="M5"/>
      <c r="N5"/>
      <c r="O5"/>
      <c r="P5"/>
      <c r="Q5"/>
      <c r="R5"/>
    </row>
    <row r="6" spans="1:18" ht="18" x14ac:dyDescent="0.55000000000000004">
      <c r="A6" s="15"/>
      <c r="B6" s="16" t="s">
        <v>37</v>
      </c>
      <c r="C6" s="16"/>
      <c r="D6" s="16"/>
      <c r="E6" s="16"/>
      <c r="F6" s="16"/>
      <c r="G6" s="15"/>
      <c r="H6" s="15"/>
      <c r="I6" s="15"/>
      <c r="J6" s="15"/>
      <c r="K6" s="15"/>
      <c r="L6" s="15"/>
      <c r="M6" s="15"/>
      <c r="N6" s="15"/>
      <c r="O6" s="15"/>
      <c r="P6" s="15"/>
      <c r="Q6"/>
      <c r="R6"/>
    </row>
    <row r="7" spans="1:18" x14ac:dyDescent="0.5">
      <c r="A7" s="17"/>
      <c r="B7" s="18"/>
      <c r="C7" s="18"/>
      <c r="D7" s="18"/>
      <c r="E7" s="17"/>
      <c r="F7" s="17"/>
      <c r="G7" s="17"/>
      <c r="H7" s="17"/>
      <c r="I7" s="17"/>
      <c r="J7" s="17" t="s">
        <v>38</v>
      </c>
      <c r="K7" s="17"/>
      <c r="L7" s="17"/>
      <c r="M7" s="17"/>
      <c r="N7" s="17"/>
      <c r="O7" s="17"/>
      <c r="P7" s="17"/>
    </row>
    <row r="8" spans="1:18" x14ac:dyDescent="0.5">
      <c r="A8" s="17"/>
      <c r="B8" s="23"/>
      <c r="C8" s="23"/>
      <c r="D8" s="23"/>
      <c r="E8" s="23"/>
      <c r="F8" s="23"/>
      <c r="G8" s="23"/>
      <c r="H8" s="23"/>
      <c r="I8" s="17"/>
      <c r="J8" s="36" t="s">
        <v>63</v>
      </c>
      <c r="K8" s="36"/>
      <c r="L8" s="36"/>
      <c r="M8" s="36"/>
      <c r="N8" s="17"/>
      <c r="O8" s="17"/>
      <c r="P8" s="17"/>
    </row>
    <row r="9" spans="1:18" x14ac:dyDescent="0.5">
      <c r="A9" s="17"/>
      <c r="B9" s="23"/>
      <c r="C9" s="23"/>
      <c r="D9" s="23"/>
      <c r="E9" s="23"/>
      <c r="F9" s="23"/>
      <c r="G9" s="23"/>
      <c r="H9" s="23"/>
      <c r="I9" s="17"/>
      <c r="J9" s="36"/>
      <c r="K9" s="36"/>
      <c r="L9" s="36"/>
      <c r="M9" s="36"/>
      <c r="N9" s="17"/>
      <c r="O9" s="17"/>
      <c r="P9" s="17"/>
    </row>
    <row r="10" spans="1:18" x14ac:dyDescent="0.5">
      <c r="A10" s="17"/>
      <c r="B10" s="23"/>
      <c r="C10" s="23"/>
      <c r="D10" s="23"/>
      <c r="E10" s="23"/>
      <c r="F10" s="23"/>
      <c r="G10" s="23"/>
      <c r="H10" s="23"/>
      <c r="I10" s="17"/>
      <c r="J10" s="36"/>
      <c r="K10" s="36"/>
      <c r="L10" s="36"/>
      <c r="M10" s="36"/>
      <c r="N10" s="17"/>
      <c r="O10" s="17"/>
      <c r="P10" s="17"/>
    </row>
    <row r="11" spans="1:18" x14ac:dyDescent="0.5">
      <c r="A11" s="17"/>
      <c r="B11" s="23"/>
      <c r="C11" s="23"/>
      <c r="D11" s="23"/>
      <c r="E11" s="23"/>
      <c r="F11" s="23"/>
      <c r="G11" s="23"/>
      <c r="H11" s="23"/>
      <c r="I11" s="17"/>
      <c r="J11" s="36"/>
      <c r="K11" s="36"/>
      <c r="L11" s="36"/>
      <c r="M11" s="36"/>
      <c r="N11" s="17"/>
      <c r="O11" s="17"/>
      <c r="P11" s="17"/>
    </row>
    <row r="12" spans="1:18" x14ac:dyDescent="0.5">
      <c r="A12" s="17"/>
      <c r="B12" s="23"/>
      <c r="C12" s="23"/>
      <c r="D12" s="23"/>
      <c r="E12" s="23"/>
      <c r="F12" s="23"/>
      <c r="G12" s="23"/>
      <c r="H12" s="23"/>
      <c r="I12" s="17"/>
      <c r="J12" s="36"/>
      <c r="K12" s="36"/>
      <c r="L12" s="36"/>
      <c r="M12" s="36"/>
      <c r="N12" s="17"/>
      <c r="O12" s="17"/>
      <c r="P12" s="17"/>
    </row>
    <row r="13" spans="1:18" x14ac:dyDescent="0.5">
      <c r="A13" s="17"/>
      <c r="B13" s="23"/>
      <c r="C13" s="23"/>
      <c r="D13" s="23"/>
      <c r="E13" s="23"/>
      <c r="F13" s="23"/>
      <c r="G13" s="23"/>
      <c r="H13" s="23"/>
      <c r="I13" s="17"/>
      <c r="J13" s="36"/>
      <c r="K13" s="36"/>
      <c r="L13" s="36"/>
      <c r="M13" s="36"/>
      <c r="N13" s="17"/>
      <c r="O13" s="17"/>
      <c r="P13" s="17"/>
    </row>
    <row r="14" spans="1:18" x14ac:dyDescent="0.5">
      <c r="A14" s="17"/>
      <c r="B14" s="23"/>
      <c r="C14" s="23"/>
      <c r="D14" s="23"/>
      <c r="E14" s="23"/>
      <c r="F14" s="23"/>
      <c r="G14" s="23"/>
      <c r="H14" s="23"/>
      <c r="I14" s="17"/>
      <c r="J14" s="36"/>
      <c r="K14" s="36"/>
      <c r="L14" s="36"/>
      <c r="M14" s="36"/>
      <c r="N14" s="17"/>
      <c r="O14" s="17"/>
      <c r="P14" s="17"/>
    </row>
    <row r="15" spans="1:18" x14ac:dyDescent="0.5">
      <c r="A15" s="17"/>
      <c r="B15" s="23"/>
      <c r="C15" s="23"/>
      <c r="D15" s="23"/>
      <c r="E15" s="23"/>
      <c r="F15" s="23"/>
      <c r="G15" s="23"/>
      <c r="H15" s="23"/>
      <c r="I15" s="17"/>
      <c r="J15" s="36"/>
      <c r="K15" s="36"/>
      <c r="L15" s="36"/>
      <c r="M15" s="36"/>
      <c r="N15" s="17"/>
      <c r="O15" s="17"/>
      <c r="P15" s="17"/>
    </row>
    <row r="16" spans="1:18" x14ac:dyDescent="0.5">
      <c r="A16" s="17"/>
      <c r="B16" s="23"/>
      <c r="C16" s="23"/>
      <c r="D16" s="23"/>
      <c r="E16" s="23"/>
      <c r="F16" s="23"/>
      <c r="G16" s="23"/>
      <c r="H16" s="23"/>
      <c r="I16" s="17"/>
      <c r="J16" s="36"/>
      <c r="K16" s="36"/>
      <c r="L16" s="36"/>
      <c r="M16" s="36"/>
      <c r="N16" s="17"/>
      <c r="O16" s="17"/>
      <c r="P16" s="17"/>
    </row>
    <row r="17" spans="1:16" x14ac:dyDescent="0.5">
      <c r="A17" s="17"/>
      <c r="B17" s="23"/>
      <c r="C17" s="23"/>
      <c r="D17" s="23"/>
      <c r="E17" s="23"/>
      <c r="F17" s="23"/>
      <c r="G17" s="23"/>
      <c r="H17" s="23"/>
      <c r="I17" s="17"/>
      <c r="J17" s="36"/>
      <c r="K17" s="36"/>
      <c r="L17" s="36"/>
      <c r="M17" s="36"/>
      <c r="N17" s="17"/>
      <c r="O17" s="17"/>
      <c r="P17" s="17"/>
    </row>
    <row r="18" spans="1:16" x14ac:dyDescent="0.5">
      <c r="A18" s="17"/>
      <c r="B18" s="23"/>
      <c r="C18" s="23"/>
      <c r="D18" s="23"/>
      <c r="E18" s="23"/>
      <c r="F18" s="23"/>
      <c r="G18" s="23"/>
      <c r="H18" s="23"/>
      <c r="I18" s="17"/>
      <c r="J18" s="36"/>
      <c r="K18" s="36"/>
      <c r="L18" s="36"/>
      <c r="M18" s="36"/>
      <c r="N18" s="17"/>
      <c r="O18" s="17"/>
      <c r="P18" s="17"/>
    </row>
    <row r="19" spans="1:16" x14ac:dyDescent="0.5">
      <c r="A19" s="17"/>
      <c r="B19" s="23"/>
      <c r="C19" s="23"/>
      <c r="D19" s="23"/>
      <c r="E19" s="23"/>
      <c r="F19" s="23"/>
      <c r="G19" s="23"/>
      <c r="H19" s="23"/>
      <c r="I19" s="17"/>
      <c r="J19" s="36"/>
      <c r="K19" s="36"/>
      <c r="L19" s="36"/>
      <c r="M19" s="36"/>
      <c r="N19" s="17"/>
      <c r="O19" s="17"/>
      <c r="P19" s="17"/>
    </row>
    <row r="20" spans="1:16" x14ac:dyDescent="0.5">
      <c r="A20" s="17"/>
      <c r="B20" s="23"/>
      <c r="C20" s="23"/>
      <c r="D20" s="23"/>
      <c r="E20" s="23"/>
      <c r="F20" s="23"/>
      <c r="G20" s="23"/>
      <c r="H20" s="23"/>
      <c r="I20" s="17"/>
      <c r="J20" s="36"/>
      <c r="K20" s="36"/>
      <c r="L20" s="36"/>
      <c r="M20" s="36"/>
      <c r="N20" s="17"/>
      <c r="O20" s="17"/>
      <c r="P20" s="17"/>
    </row>
    <row r="21" spans="1:16" x14ac:dyDescent="0.5">
      <c r="A21" s="17"/>
      <c r="B21" s="23"/>
      <c r="C21" s="23"/>
      <c r="D21" s="23"/>
      <c r="E21" s="23"/>
      <c r="F21" s="23"/>
      <c r="G21" s="23"/>
      <c r="H21" s="23"/>
      <c r="I21" s="17"/>
      <c r="J21" s="36"/>
      <c r="K21" s="36"/>
      <c r="L21" s="36"/>
      <c r="M21" s="36"/>
      <c r="N21" s="17"/>
      <c r="O21" s="17"/>
      <c r="P21" s="17"/>
    </row>
    <row r="22" spans="1:16" x14ac:dyDescent="0.5">
      <c r="A22" s="17"/>
      <c r="B22" s="23"/>
      <c r="C22" s="23"/>
      <c r="D22" s="23"/>
      <c r="E22" s="23"/>
      <c r="F22" s="23"/>
      <c r="G22" s="23"/>
      <c r="H22" s="23"/>
      <c r="I22" s="17"/>
      <c r="J22" s="36"/>
      <c r="K22" s="36"/>
      <c r="L22" s="36"/>
      <c r="M22" s="36"/>
      <c r="N22" s="17"/>
      <c r="O22" s="17"/>
      <c r="P22" s="17"/>
    </row>
    <row r="23" spans="1:16" x14ac:dyDescent="0.5">
      <c r="A23" s="17"/>
      <c r="B23" s="23"/>
      <c r="C23" s="23"/>
      <c r="D23" s="23"/>
      <c r="E23" s="23"/>
      <c r="F23" s="23"/>
      <c r="G23" s="23"/>
      <c r="H23" s="23"/>
      <c r="I23" s="17"/>
      <c r="J23" s="36"/>
      <c r="K23" s="36"/>
      <c r="L23" s="36"/>
      <c r="M23" s="36"/>
      <c r="N23" s="17"/>
      <c r="O23" s="17"/>
      <c r="P23" s="17"/>
    </row>
    <row r="24" spans="1:16" x14ac:dyDescent="0.5">
      <c r="A24" s="17"/>
      <c r="B24" s="23"/>
      <c r="C24" s="23"/>
      <c r="D24" s="23"/>
      <c r="E24" s="23"/>
      <c r="F24" s="23"/>
      <c r="G24" s="23"/>
      <c r="H24" s="23"/>
      <c r="I24" s="17"/>
      <c r="J24" s="36"/>
      <c r="K24" s="36"/>
      <c r="L24" s="36"/>
      <c r="M24" s="36"/>
      <c r="N24" s="17"/>
      <c r="O24" s="17"/>
      <c r="P24" s="17"/>
    </row>
    <row r="25" spans="1:16" x14ac:dyDescent="0.5">
      <c r="A25" s="17"/>
      <c r="B25" s="23"/>
      <c r="C25" s="23"/>
      <c r="D25" s="23"/>
      <c r="E25" s="23"/>
      <c r="F25" s="23"/>
      <c r="G25" s="23"/>
      <c r="H25" s="23"/>
      <c r="I25" s="17"/>
      <c r="J25" s="36"/>
      <c r="K25" s="36"/>
      <c r="L25" s="36"/>
      <c r="M25" s="36"/>
      <c r="N25" s="17"/>
      <c r="O25" s="17"/>
      <c r="P25" s="17"/>
    </row>
    <row r="26" spans="1:16" x14ac:dyDescent="0.5">
      <c r="A26" s="17"/>
      <c r="B26" s="23"/>
      <c r="C26" s="23"/>
      <c r="D26" s="23"/>
      <c r="E26" s="23"/>
      <c r="F26" s="23"/>
      <c r="G26" s="23"/>
      <c r="H26" s="23"/>
      <c r="I26" s="17"/>
      <c r="J26" s="36"/>
      <c r="K26" s="36"/>
      <c r="L26" s="36"/>
      <c r="M26" s="36"/>
      <c r="N26" s="17"/>
      <c r="O26" s="17"/>
      <c r="P26" s="17"/>
    </row>
    <row r="27" spans="1:16" x14ac:dyDescent="0.5">
      <c r="A27" s="17"/>
      <c r="B27" s="23"/>
      <c r="C27" s="23"/>
      <c r="D27" s="23"/>
      <c r="E27" s="23"/>
      <c r="F27" s="23"/>
      <c r="G27" s="23"/>
      <c r="H27" s="23"/>
      <c r="I27" s="17"/>
      <c r="J27" s="36"/>
      <c r="K27" s="36"/>
      <c r="L27" s="36"/>
      <c r="M27" s="36"/>
      <c r="N27" s="17"/>
      <c r="O27" s="17"/>
      <c r="P27" s="17"/>
    </row>
    <row r="28" spans="1:16" x14ac:dyDescent="0.5">
      <c r="A28" s="17"/>
      <c r="B28" s="18"/>
      <c r="C28" s="18"/>
      <c r="D28" s="18"/>
      <c r="E28" s="17"/>
      <c r="F28" s="17"/>
      <c r="G28" s="17"/>
      <c r="H28" s="17"/>
      <c r="I28" s="17"/>
      <c r="J28" s="17"/>
      <c r="K28" s="17"/>
      <c r="L28" s="17"/>
      <c r="M28" s="17"/>
      <c r="N28" s="17"/>
      <c r="O28" s="17"/>
      <c r="P28" s="17"/>
    </row>
    <row r="29" spans="1:16" x14ac:dyDescent="0.5">
      <c r="A29" s="17"/>
      <c r="B29" s="18"/>
      <c r="C29" s="18"/>
      <c r="D29" s="18"/>
      <c r="E29" s="17"/>
      <c r="F29" s="17"/>
      <c r="G29" s="17"/>
      <c r="H29" s="17"/>
      <c r="I29" s="17"/>
      <c r="J29" s="17"/>
      <c r="K29" s="17"/>
      <c r="L29" s="17"/>
      <c r="M29" s="17"/>
      <c r="N29" s="17"/>
      <c r="O29" s="17"/>
      <c r="P29" s="17"/>
    </row>
  </sheetData>
  <sheetProtection selectLockedCells="1"/>
  <mergeCells count="3">
    <mergeCell ref="F4:N4"/>
    <mergeCell ref="J8:M27"/>
    <mergeCell ref="A1:C1"/>
  </mergeCells>
  <hyperlinks>
    <hyperlink ref="A1" location="Síntese!A1" display="voltar à página inicial" xr:uid="{00000000-0004-0000-0600-000000000000}"/>
    <hyperlink ref="B1" location="Síntese!A1" display="Síntese!A1" xr:uid="{00000000-0004-0000-0600-000001000000}"/>
    <hyperlink ref="C1" location="Síntese!A1" display="Síntese!A1" xr:uid="{00000000-0004-0000-0600-000002000000}"/>
  </hyperlinks>
  <pageMargins left="0.7" right="0.7" top="0.75" bottom="0.75" header="0.3" footer="0.3"/>
  <drawing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R29"/>
  <sheetViews>
    <sheetView zoomScale="110" zoomScaleNormal="110" workbookViewId="0">
      <selection activeCell="S12" sqref="S12"/>
    </sheetView>
  </sheetViews>
  <sheetFormatPr defaultColWidth="11" defaultRowHeight="15.75" x14ac:dyDescent="0.5"/>
  <cols>
    <col min="1" max="1" width="10.875" style="4"/>
    <col min="2" max="4" width="3.625" style="5" customWidth="1"/>
    <col min="5" max="5" width="3" style="4" customWidth="1"/>
    <col min="6" max="13" width="10.875" style="4"/>
    <col min="14" max="14" width="5.625" style="4" customWidth="1"/>
    <col min="15" max="18" width="10.875" style="4"/>
  </cols>
  <sheetData>
    <row r="1" spans="1:18" ht="23.25" x14ac:dyDescent="0.7">
      <c r="A1" s="37" t="s">
        <v>34</v>
      </c>
      <c r="B1" s="37"/>
      <c r="C1" s="37"/>
      <c r="D1" s="1"/>
      <c r="E1"/>
      <c r="F1" s="7" t="s">
        <v>16</v>
      </c>
      <c r="G1"/>
      <c r="H1"/>
      <c r="I1"/>
      <c r="J1"/>
      <c r="K1"/>
      <c r="L1"/>
      <c r="M1"/>
      <c r="N1"/>
      <c r="O1"/>
      <c r="P1"/>
      <c r="Q1"/>
      <c r="R1"/>
    </row>
    <row r="2" spans="1:18" x14ac:dyDescent="0.5">
      <c r="A2"/>
      <c r="B2" s="1" t="s">
        <v>9</v>
      </c>
      <c r="C2" s="1" t="s">
        <v>10</v>
      </c>
      <c r="D2" s="1" t="s">
        <v>11</v>
      </c>
      <c r="E2"/>
      <c r="F2"/>
      <c r="G2"/>
      <c r="H2"/>
      <c r="I2"/>
      <c r="J2"/>
      <c r="K2"/>
      <c r="L2"/>
      <c r="M2"/>
      <c r="N2"/>
      <c r="O2"/>
      <c r="P2"/>
      <c r="Q2"/>
      <c r="R2"/>
    </row>
    <row r="3" spans="1:18" ht="18" x14ac:dyDescent="0.55000000000000004">
      <c r="A3"/>
      <c r="B3" s="6" t="s">
        <v>35</v>
      </c>
      <c r="C3" s="6" t="s">
        <v>5</v>
      </c>
      <c r="D3" s="6"/>
      <c r="E3"/>
      <c r="F3" s="8" t="s">
        <v>20</v>
      </c>
      <c r="G3"/>
      <c r="H3"/>
      <c r="I3"/>
      <c r="J3"/>
      <c r="K3"/>
      <c r="L3"/>
      <c r="M3"/>
      <c r="N3"/>
      <c r="O3"/>
      <c r="P3"/>
      <c r="Q3"/>
      <c r="R3"/>
    </row>
    <row r="4" spans="1:18" ht="48" customHeight="1" x14ac:dyDescent="0.5">
      <c r="A4"/>
      <c r="B4" s="1"/>
      <c r="C4" s="1"/>
      <c r="D4" s="1"/>
      <c r="E4"/>
      <c r="F4" s="33" t="s">
        <v>50</v>
      </c>
      <c r="G4" s="33"/>
      <c r="H4" s="33"/>
      <c r="I4" s="33"/>
      <c r="J4" s="33"/>
      <c r="K4" s="33"/>
      <c r="L4" s="33"/>
      <c r="M4" s="33"/>
      <c r="N4" s="33"/>
      <c r="O4"/>
      <c r="P4"/>
      <c r="Q4"/>
      <c r="R4"/>
    </row>
    <row r="5" spans="1:18" x14ac:dyDescent="0.5">
      <c r="A5"/>
      <c r="B5" s="1"/>
      <c r="C5" s="1"/>
      <c r="D5" s="1"/>
      <c r="E5"/>
      <c r="F5"/>
      <c r="G5"/>
      <c r="H5"/>
      <c r="I5"/>
      <c r="J5"/>
      <c r="K5"/>
      <c r="L5"/>
      <c r="M5"/>
      <c r="N5"/>
      <c r="O5"/>
      <c r="P5"/>
      <c r="Q5"/>
      <c r="R5"/>
    </row>
    <row r="6" spans="1:18" ht="18" x14ac:dyDescent="0.55000000000000004">
      <c r="A6" s="15"/>
      <c r="B6" s="16" t="s">
        <v>37</v>
      </c>
      <c r="C6" s="16"/>
      <c r="D6" s="16"/>
      <c r="E6" s="16"/>
      <c r="F6" s="16"/>
      <c r="G6" s="15"/>
      <c r="H6" s="15"/>
      <c r="I6" s="15"/>
      <c r="J6" s="15"/>
      <c r="K6" s="15"/>
      <c r="L6" s="15"/>
      <c r="M6" s="15"/>
      <c r="N6" s="15"/>
      <c r="O6" s="15"/>
      <c r="P6" s="15"/>
      <c r="Q6"/>
      <c r="R6"/>
    </row>
    <row r="7" spans="1:18" x14ac:dyDescent="0.5">
      <c r="A7" s="17"/>
      <c r="B7" s="18"/>
      <c r="C7" s="18"/>
      <c r="D7" s="18"/>
      <c r="E7" s="17"/>
      <c r="F7" s="17"/>
      <c r="G7" s="17"/>
      <c r="H7" s="17"/>
      <c r="I7" s="17"/>
      <c r="J7" s="17" t="s">
        <v>38</v>
      </c>
      <c r="K7" s="17"/>
      <c r="L7" s="17"/>
      <c r="M7" s="17"/>
      <c r="N7" s="17"/>
      <c r="O7" s="17"/>
      <c r="P7" s="17"/>
    </row>
    <row r="8" spans="1:18" x14ac:dyDescent="0.5">
      <c r="A8" s="17"/>
      <c r="B8" s="23"/>
      <c r="C8" s="23"/>
      <c r="D8" s="23"/>
      <c r="E8" s="23"/>
      <c r="F8" s="23"/>
      <c r="G8" s="23"/>
      <c r="H8" s="23"/>
      <c r="I8" s="17"/>
      <c r="J8" s="36" t="s">
        <v>64</v>
      </c>
      <c r="K8" s="36"/>
      <c r="L8" s="36"/>
      <c r="M8" s="36"/>
      <c r="N8" s="17"/>
      <c r="O8" s="17"/>
      <c r="P8" s="17"/>
    </row>
    <row r="9" spans="1:18" x14ac:dyDescent="0.5">
      <c r="A9" s="17"/>
      <c r="B9" s="23"/>
      <c r="C9" s="23"/>
      <c r="D9" s="23"/>
      <c r="E9" s="23"/>
      <c r="F9" s="23"/>
      <c r="G9" s="23"/>
      <c r="H9" s="23"/>
      <c r="I9" s="17"/>
      <c r="J9" s="36"/>
      <c r="K9" s="36"/>
      <c r="L9" s="36"/>
      <c r="M9" s="36"/>
      <c r="N9" s="17"/>
      <c r="O9" s="17"/>
      <c r="P9" s="17"/>
    </row>
    <row r="10" spans="1:18" x14ac:dyDescent="0.5">
      <c r="A10" s="17"/>
      <c r="B10" s="23"/>
      <c r="C10" s="23"/>
      <c r="D10" s="23"/>
      <c r="E10" s="23"/>
      <c r="F10" s="23"/>
      <c r="G10" s="23"/>
      <c r="H10" s="23"/>
      <c r="I10" s="17"/>
      <c r="J10" s="36"/>
      <c r="K10" s="36"/>
      <c r="L10" s="36"/>
      <c r="M10" s="36"/>
      <c r="N10" s="17"/>
      <c r="O10" s="17"/>
      <c r="P10" s="17"/>
    </row>
    <row r="11" spans="1:18" x14ac:dyDescent="0.5">
      <c r="A11" s="17"/>
      <c r="B11" s="23"/>
      <c r="C11" s="23"/>
      <c r="D11" s="23"/>
      <c r="E11" s="23"/>
      <c r="F11" s="23"/>
      <c r="G11" s="23"/>
      <c r="H11" s="23"/>
      <c r="I11" s="17"/>
      <c r="J11" s="36"/>
      <c r="K11" s="36"/>
      <c r="L11" s="36"/>
      <c r="M11" s="36"/>
      <c r="N11" s="17"/>
      <c r="O11" s="17"/>
      <c r="P11" s="17"/>
    </row>
    <row r="12" spans="1:18" x14ac:dyDescent="0.5">
      <c r="A12" s="17"/>
      <c r="B12" s="23"/>
      <c r="C12" s="23"/>
      <c r="D12" s="23"/>
      <c r="E12" s="23"/>
      <c r="F12" s="23"/>
      <c r="G12" s="23"/>
      <c r="H12" s="23"/>
      <c r="I12" s="17"/>
      <c r="J12" s="36"/>
      <c r="K12" s="36"/>
      <c r="L12" s="36"/>
      <c r="M12" s="36"/>
      <c r="N12" s="17"/>
      <c r="O12" s="17"/>
      <c r="P12" s="17"/>
    </row>
    <row r="13" spans="1:18" x14ac:dyDescent="0.5">
      <c r="A13" s="17"/>
      <c r="B13" s="23"/>
      <c r="C13" s="23"/>
      <c r="D13" s="23"/>
      <c r="E13" s="23"/>
      <c r="F13" s="23"/>
      <c r="G13" s="23"/>
      <c r="H13" s="23"/>
      <c r="I13" s="17"/>
      <c r="J13" s="36"/>
      <c r="K13" s="36"/>
      <c r="L13" s="36"/>
      <c r="M13" s="36"/>
      <c r="N13" s="17"/>
      <c r="O13" s="17"/>
      <c r="P13" s="17"/>
      <c r="Q13"/>
    </row>
    <row r="14" spans="1:18" x14ac:dyDescent="0.5">
      <c r="A14" s="17"/>
      <c r="B14" s="23"/>
      <c r="C14" s="23"/>
      <c r="D14" s="23"/>
      <c r="E14" s="23"/>
      <c r="F14" s="23"/>
      <c r="G14" s="23"/>
      <c r="H14" s="23"/>
      <c r="I14" s="17"/>
      <c r="J14" s="36"/>
      <c r="K14" s="36"/>
      <c r="L14" s="36"/>
      <c r="M14" s="36"/>
      <c r="N14" s="17"/>
      <c r="O14" s="17"/>
      <c r="P14" s="17"/>
    </row>
    <row r="15" spans="1:18" x14ac:dyDescent="0.5">
      <c r="A15" s="17"/>
      <c r="B15" s="23"/>
      <c r="C15" s="23"/>
      <c r="D15" s="23"/>
      <c r="E15" s="23"/>
      <c r="F15" s="23"/>
      <c r="G15" s="23"/>
      <c r="H15" s="23"/>
      <c r="I15" s="17"/>
      <c r="J15" s="36"/>
      <c r="K15" s="36"/>
      <c r="L15" s="36"/>
      <c r="M15" s="36"/>
      <c r="N15" s="17"/>
      <c r="O15" s="17"/>
      <c r="P15" s="17"/>
    </row>
    <row r="16" spans="1:18" x14ac:dyDescent="0.5">
      <c r="A16" s="17"/>
      <c r="B16" s="23"/>
      <c r="C16" s="23"/>
      <c r="D16" s="23"/>
      <c r="E16" s="23"/>
      <c r="F16" s="23"/>
      <c r="G16" s="23"/>
      <c r="H16" s="23"/>
      <c r="I16" s="17"/>
      <c r="J16" s="36"/>
      <c r="K16" s="36"/>
      <c r="L16" s="36"/>
      <c r="M16" s="36"/>
      <c r="N16" s="17"/>
      <c r="O16" s="17"/>
      <c r="P16" s="17"/>
    </row>
    <row r="17" spans="1:16" x14ac:dyDescent="0.5">
      <c r="A17" s="17"/>
      <c r="B17" s="23"/>
      <c r="C17" s="23"/>
      <c r="D17" s="23"/>
      <c r="E17" s="23"/>
      <c r="F17" s="23"/>
      <c r="G17" s="23"/>
      <c r="H17" s="23"/>
      <c r="I17" s="17"/>
      <c r="J17" s="36"/>
      <c r="K17" s="36"/>
      <c r="L17" s="36"/>
      <c r="M17" s="36"/>
      <c r="N17" s="17"/>
      <c r="O17" s="17"/>
      <c r="P17" s="17"/>
    </row>
    <row r="18" spans="1:16" x14ac:dyDescent="0.5">
      <c r="A18" s="17"/>
      <c r="B18" s="23"/>
      <c r="C18" s="23"/>
      <c r="D18" s="23"/>
      <c r="E18" s="23"/>
      <c r="F18" s="23"/>
      <c r="G18" s="23"/>
      <c r="H18" s="23"/>
      <c r="I18" s="17"/>
      <c r="J18" s="36"/>
      <c r="K18" s="36"/>
      <c r="L18" s="36"/>
      <c r="M18" s="36"/>
      <c r="N18" s="17"/>
      <c r="O18" s="17"/>
      <c r="P18" s="17"/>
    </row>
    <row r="19" spans="1:16" x14ac:dyDescent="0.5">
      <c r="A19" s="17"/>
      <c r="B19" s="23"/>
      <c r="C19" s="23"/>
      <c r="D19" s="23"/>
      <c r="E19" s="23"/>
      <c r="F19" s="23"/>
      <c r="G19" s="23"/>
      <c r="H19" s="23"/>
      <c r="I19" s="17"/>
      <c r="J19" s="36"/>
      <c r="K19" s="36"/>
      <c r="L19" s="36"/>
      <c r="M19" s="36"/>
      <c r="N19" s="17"/>
      <c r="O19" s="17"/>
      <c r="P19" s="17"/>
    </row>
    <row r="20" spans="1:16" x14ac:dyDescent="0.5">
      <c r="A20" s="17"/>
      <c r="B20" s="23"/>
      <c r="C20" s="23"/>
      <c r="D20" s="23"/>
      <c r="E20" s="23"/>
      <c r="F20" s="23"/>
      <c r="G20" s="23"/>
      <c r="H20" s="23"/>
      <c r="I20" s="17"/>
      <c r="J20" s="36"/>
      <c r="K20" s="36"/>
      <c r="L20" s="36"/>
      <c r="M20" s="36"/>
      <c r="N20" s="17"/>
      <c r="O20" s="17"/>
      <c r="P20" s="17"/>
    </row>
    <row r="21" spans="1:16" x14ac:dyDescent="0.5">
      <c r="A21" s="17"/>
      <c r="B21"/>
      <c r="C21"/>
      <c r="D21" s="23"/>
      <c r="E21" s="23"/>
      <c r="F21" s="23"/>
      <c r="G21" s="23"/>
      <c r="H21" s="23"/>
      <c r="I21" s="17"/>
      <c r="J21" s="36"/>
      <c r="K21" s="36"/>
      <c r="L21" s="36"/>
      <c r="M21" s="36"/>
      <c r="N21" s="17"/>
      <c r="O21" s="17"/>
      <c r="P21" s="17"/>
    </row>
    <row r="22" spans="1:16" x14ac:dyDescent="0.5">
      <c r="A22" s="17"/>
      <c r="B22" s="23"/>
      <c r="C22" s="23"/>
      <c r="D22" s="23"/>
      <c r="E22" s="23"/>
      <c r="F22" s="23"/>
      <c r="G22" s="23"/>
      <c r="H22" s="23"/>
      <c r="I22" s="17"/>
      <c r="J22" s="36"/>
      <c r="K22" s="36"/>
      <c r="L22" s="36"/>
      <c r="M22" s="36"/>
      <c r="N22" s="17"/>
      <c r="O22" s="17"/>
      <c r="P22" s="17"/>
    </row>
    <row r="23" spans="1:16" x14ac:dyDescent="0.5">
      <c r="A23" s="17"/>
      <c r="B23" s="23"/>
      <c r="C23" s="23"/>
      <c r="D23" s="23"/>
      <c r="E23" s="23"/>
      <c r="F23" s="23"/>
      <c r="G23" s="23"/>
      <c r="H23" s="23"/>
      <c r="I23" s="17"/>
      <c r="J23" s="36"/>
      <c r="K23" s="36"/>
      <c r="L23" s="36"/>
      <c r="M23" s="36"/>
      <c r="N23" s="17"/>
      <c r="O23" s="17"/>
      <c r="P23" s="17"/>
    </row>
    <row r="24" spans="1:16" x14ac:dyDescent="0.5">
      <c r="A24" s="17"/>
      <c r="B24" s="23"/>
      <c r="C24" s="23"/>
      <c r="D24" s="23"/>
      <c r="E24" s="23"/>
      <c r="F24" s="23"/>
      <c r="G24" s="23"/>
      <c r="H24" s="23"/>
      <c r="I24" s="17"/>
      <c r="J24" s="36"/>
      <c r="K24" s="36"/>
      <c r="L24" s="36"/>
      <c r="M24" s="36"/>
      <c r="N24" s="17"/>
      <c r="O24" s="17"/>
      <c r="P24" s="17"/>
    </row>
    <row r="25" spans="1:16" x14ac:dyDescent="0.5">
      <c r="A25" s="17"/>
      <c r="B25" s="23"/>
      <c r="C25" s="23"/>
      <c r="D25" s="23"/>
      <c r="E25" s="23"/>
      <c r="F25" s="23"/>
      <c r="G25" s="23"/>
      <c r="H25" s="23"/>
      <c r="I25" s="17"/>
      <c r="J25" s="36"/>
      <c r="K25" s="36"/>
      <c r="L25" s="36"/>
      <c r="M25" s="36"/>
      <c r="N25" s="17"/>
      <c r="O25" s="17"/>
      <c r="P25" s="17"/>
    </row>
    <row r="26" spans="1:16" x14ac:dyDescent="0.5">
      <c r="A26" s="17"/>
      <c r="B26" s="23"/>
      <c r="C26" s="23"/>
      <c r="D26" s="23"/>
      <c r="E26" s="23"/>
      <c r="F26" s="23"/>
      <c r="G26" s="23"/>
      <c r="H26" s="23"/>
      <c r="I26" s="17"/>
      <c r="J26" s="36"/>
      <c r="K26" s="36"/>
      <c r="L26" s="36"/>
      <c r="M26" s="36"/>
      <c r="N26" s="17"/>
      <c r="O26" s="17"/>
      <c r="P26" s="17"/>
    </row>
    <row r="27" spans="1:16" x14ac:dyDescent="0.5">
      <c r="A27" s="17"/>
      <c r="B27" s="23"/>
      <c r="C27" s="23"/>
      <c r="D27" s="23"/>
      <c r="E27" s="23"/>
      <c r="F27" s="23"/>
      <c r="G27" s="23"/>
      <c r="H27" s="23"/>
      <c r="I27" s="17"/>
      <c r="J27" s="36"/>
      <c r="K27" s="36"/>
      <c r="L27" s="36"/>
      <c r="M27" s="36"/>
      <c r="N27" s="17"/>
      <c r="O27" s="17"/>
      <c r="P27" s="17"/>
    </row>
    <row r="28" spans="1:16" x14ac:dyDescent="0.5">
      <c r="A28" s="17"/>
      <c r="B28" s="18"/>
      <c r="C28" s="18"/>
      <c r="D28" s="18"/>
      <c r="E28" s="17"/>
      <c r="F28" s="17"/>
      <c r="G28" s="17"/>
      <c r="H28" s="17"/>
      <c r="I28" s="17"/>
      <c r="J28" s="17"/>
      <c r="K28" s="17"/>
      <c r="L28" s="17"/>
      <c r="M28" s="17"/>
      <c r="N28" s="17"/>
      <c r="O28" s="17"/>
      <c r="P28" s="17"/>
    </row>
    <row r="29" spans="1:16" x14ac:dyDescent="0.5">
      <c r="A29" s="17"/>
      <c r="B29" s="18"/>
      <c r="C29" s="18"/>
      <c r="D29" s="18"/>
      <c r="E29" s="17"/>
      <c r="F29" s="17"/>
      <c r="G29" s="17"/>
      <c r="H29" s="17"/>
      <c r="I29" s="17"/>
      <c r="J29" s="17"/>
      <c r="K29" s="17"/>
      <c r="L29" s="17"/>
      <c r="M29" s="17"/>
      <c r="N29" s="17"/>
      <c r="O29" s="17"/>
      <c r="P29" s="17"/>
    </row>
  </sheetData>
  <sheetProtection selectLockedCells="1"/>
  <mergeCells count="3">
    <mergeCell ref="F4:N4"/>
    <mergeCell ref="J8:M27"/>
    <mergeCell ref="A1:C1"/>
  </mergeCells>
  <hyperlinks>
    <hyperlink ref="A1" location="Síntese!A1" display="voltar à página inicial" xr:uid="{00000000-0004-0000-0700-000000000000}"/>
    <hyperlink ref="B1" location="Síntese!A1" display="Síntese!A1" xr:uid="{00000000-0004-0000-0700-000001000000}"/>
    <hyperlink ref="C1" location="Síntese!A1" display="Síntese!A1" xr:uid="{00000000-0004-0000-0700-000002000000}"/>
  </hyperlinks>
  <pageMargins left="0.7" right="0.7" top="0.75" bottom="0.75" header="0.3" footer="0.3"/>
  <drawing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R29"/>
  <sheetViews>
    <sheetView workbookViewId="0">
      <selection activeCell="J8" sqref="J8:M27"/>
    </sheetView>
  </sheetViews>
  <sheetFormatPr defaultColWidth="11" defaultRowHeight="15.75" x14ac:dyDescent="0.5"/>
  <cols>
    <col min="1" max="1" width="10.875" style="4"/>
    <col min="2" max="4" width="3.625" style="5" customWidth="1"/>
    <col min="5" max="5" width="3" style="4" customWidth="1"/>
    <col min="6" max="13" width="10.875" style="4"/>
    <col min="14" max="14" width="5.625" style="4" customWidth="1"/>
    <col min="15" max="18" width="10.875" style="4"/>
  </cols>
  <sheetData>
    <row r="1" spans="1:18" ht="23.25" x14ac:dyDescent="0.7">
      <c r="A1" s="37" t="s">
        <v>34</v>
      </c>
      <c r="B1" s="37"/>
      <c r="C1" s="37"/>
      <c r="D1" s="1"/>
      <c r="E1"/>
      <c r="F1" s="7" t="s">
        <v>21</v>
      </c>
      <c r="G1"/>
      <c r="H1"/>
      <c r="I1"/>
      <c r="J1"/>
      <c r="K1"/>
      <c r="L1"/>
      <c r="M1"/>
      <c r="N1"/>
      <c r="O1"/>
      <c r="P1"/>
      <c r="Q1"/>
      <c r="R1"/>
    </row>
    <row r="2" spans="1:18" x14ac:dyDescent="0.5">
      <c r="A2"/>
      <c r="B2" s="1" t="s">
        <v>9</v>
      </c>
      <c r="C2" s="1" t="s">
        <v>10</v>
      </c>
      <c r="D2" s="1" t="s">
        <v>11</v>
      </c>
      <c r="E2"/>
      <c r="F2"/>
      <c r="G2"/>
      <c r="H2"/>
      <c r="I2"/>
      <c r="J2"/>
      <c r="K2"/>
      <c r="L2"/>
      <c r="M2"/>
      <c r="N2"/>
      <c r="O2"/>
      <c r="P2"/>
      <c r="Q2"/>
      <c r="R2"/>
    </row>
    <row r="3" spans="1:18" ht="18" x14ac:dyDescent="0.55000000000000004">
      <c r="A3"/>
      <c r="B3" s="6" t="s">
        <v>35</v>
      </c>
      <c r="C3" s="6" t="s">
        <v>5</v>
      </c>
      <c r="D3" s="6" t="s">
        <v>5</v>
      </c>
      <c r="E3"/>
      <c r="F3" s="8" t="s">
        <v>22</v>
      </c>
      <c r="G3"/>
      <c r="H3"/>
      <c r="I3"/>
      <c r="J3"/>
      <c r="K3"/>
      <c r="L3"/>
      <c r="M3"/>
      <c r="N3"/>
      <c r="O3"/>
      <c r="P3"/>
      <c r="Q3"/>
      <c r="R3"/>
    </row>
    <row r="4" spans="1:18" ht="48" customHeight="1" x14ac:dyDescent="0.5">
      <c r="A4"/>
      <c r="B4" s="1"/>
      <c r="C4" s="1"/>
      <c r="D4" s="1"/>
      <c r="E4"/>
      <c r="F4" s="33" t="s">
        <v>51</v>
      </c>
      <c r="G4" s="33"/>
      <c r="H4" s="33"/>
      <c r="I4" s="33"/>
      <c r="J4" s="33"/>
      <c r="K4" s="33"/>
      <c r="L4" s="33"/>
      <c r="M4" s="33"/>
      <c r="N4" s="33"/>
      <c r="O4"/>
      <c r="P4"/>
      <c r="Q4"/>
      <c r="R4"/>
    </row>
    <row r="5" spans="1:18" x14ac:dyDescent="0.5">
      <c r="A5"/>
      <c r="B5" s="1"/>
      <c r="C5" s="1"/>
      <c r="D5" s="1"/>
      <c r="E5"/>
      <c r="F5"/>
      <c r="G5"/>
      <c r="H5"/>
      <c r="I5"/>
      <c r="J5"/>
      <c r="K5"/>
      <c r="L5"/>
      <c r="M5"/>
      <c r="N5"/>
      <c r="O5"/>
      <c r="P5"/>
      <c r="Q5"/>
      <c r="R5"/>
    </row>
    <row r="6" spans="1:18" ht="18" x14ac:dyDescent="0.55000000000000004">
      <c r="A6" s="15"/>
      <c r="B6" s="16" t="s">
        <v>37</v>
      </c>
      <c r="C6" s="16"/>
      <c r="D6" s="16"/>
      <c r="E6" s="16"/>
      <c r="F6" s="16"/>
      <c r="G6" s="15"/>
      <c r="H6" s="15"/>
      <c r="I6" s="15"/>
      <c r="J6" s="15"/>
      <c r="K6" s="15"/>
      <c r="L6" s="15"/>
      <c r="M6" s="15"/>
      <c r="N6" s="15"/>
      <c r="O6" s="15"/>
      <c r="P6" s="15"/>
      <c r="Q6"/>
      <c r="R6"/>
    </row>
    <row r="7" spans="1:18" x14ac:dyDescent="0.5">
      <c r="A7" s="17"/>
      <c r="B7" s="18"/>
      <c r="C7" s="18"/>
      <c r="D7" s="18"/>
      <c r="E7" s="17"/>
      <c r="F7" s="17"/>
      <c r="G7" s="17"/>
      <c r="H7" s="17"/>
      <c r="I7" s="17"/>
      <c r="J7" s="17" t="s">
        <v>38</v>
      </c>
      <c r="K7" s="17"/>
      <c r="L7" s="17"/>
      <c r="M7" s="17"/>
      <c r="N7" s="17"/>
      <c r="O7" s="17"/>
      <c r="P7" s="17"/>
    </row>
    <row r="8" spans="1:18" x14ac:dyDescent="0.5">
      <c r="A8" s="17"/>
      <c r="B8" s="23"/>
      <c r="C8" s="23"/>
      <c r="D8" s="23"/>
      <c r="E8" s="23"/>
      <c r="F8" s="23"/>
      <c r="G8" s="23"/>
      <c r="H8" s="23"/>
      <c r="I8" s="17"/>
      <c r="J8" s="36" t="s">
        <v>65</v>
      </c>
      <c r="K8" s="36"/>
      <c r="L8" s="36"/>
      <c r="M8" s="36"/>
      <c r="N8" s="17"/>
      <c r="O8" s="17"/>
      <c r="P8" s="17"/>
    </row>
    <row r="9" spans="1:18" x14ac:dyDescent="0.5">
      <c r="A9" s="17"/>
      <c r="B9" s="23"/>
      <c r="C9" s="23"/>
      <c r="D9" s="23"/>
      <c r="E9" s="23"/>
      <c r="F9" s="23"/>
      <c r="G9" s="23"/>
      <c r="H9" s="23"/>
      <c r="I9" s="17"/>
      <c r="J9" s="36"/>
      <c r="K9" s="36"/>
      <c r="L9" s="36"/>
      <c r="M9" s="36"/>
      <c r="N9" s="17"/>
      <c r="O9" s="17"/>
      <c r="P9" s="17"/>
    </row>
    <row r="10" spans="1:18" x14ac:dyDescent="0.5">
      <c r="A10" s="17"/>
      <c r="B10" s="23"/>
      <c r="C10" s="23"/>
      <c r="D10" s="23"/>
      <c r="E10" s="23"/>
      <c r="F10" s="23"/>
      <c r="G10" s="23"/>
      <c r="H10" s="23"/>
      <c r="I10" s="17"/>
      <c r="J10" s="36"/>
      <c r="K10" s="36"/>
      <c r="L10" s="36"/>
      <c r="M10" s="36"/>
      <c r="N10" s="17"/>
      <c r="O10" s="17"/>
      <c r="P10" s="17"/>
    </row>
    <row r="11" spans="1:18" x14ac:dyDescent="0.5">
      <c r="A11" s="17"/>
      <c r="B11" s="23"/>
      <c r="C11" s="23"/>
      <c r="D11" s="23"/>
      <c r="E11" s="23"/>
      <c r="F11" s="23"/>
      <c r="G11" s="23"/>
      <c r="H11" s="23"/>
      <c r="I11" s="17"/>
      <c r="J11" s="36"/>
      <c r="K11" s="36"/>
      <c r="L11" s="36"/>
      <c r="M11" s="36"/>
      <c r="N11" s="17"/>
      <c r="O11" s="17"/>
      <c r="P11" s="17"/>
    </row>
    <row r="12" spans="1:18" x14ac:dyDescent="0.5">
      <c r="A12" s="17"/>
      <c r="B12" s="23"/>
      <c r="C12" s="23"/>
      <c r="D12" s="23"/>
      <c r="E12" s="23"/>
      <c r="F12" s="23"/>
      <c r="G12" s="23"/>
      <c r="H12" s="23"/>
      <c r="I12" s="17"/>
      <c r="J12" s="36"/>
      <c r="K12" s="36"/>
      <c r="L12" s="36"/>
      <c r="M12" s="36"/>
      <c r="N12" s="17"/>
      <c r="O12" s="17"/>
      <c r="P12" s="17"/>
    </row>
    <row r="13" spans="1:18" x14ac:dyDescent="0.5">
      <c r="A13" s="17"/>
      <c r="B13" s="23"/>
      <c r="C13" s="23"/>
      <c r="D13" s="23"/>
      <c r="E13" s="23"/>
      <c r="F13" s="23"/>
      <c r="G13" s="23"/>
      <c r="H13" s="23"/>
      <c r="I13" s="17"/>
      <c r="J13" s="36"/>
      <c r="K13" s="36"/>
      <c r="L13" s="36"/>
      <c r="M13" s="36"/>
      <c r="N13" s="17"/>
      <c r="O13" s="17"/>
      <c r="P13" s="17"/>
    </row>
    <row r="14" spans="1:18" x14ac:dyDescent="0.5">
      <c r="A14" s="17"/>
      <c r="B14" s="23"/>
      <c r="C14" s="23"/>
      <c r="D14" s="23"/>
      <c r="E14" s="23"/>
      <c r="F14" s="23"/>
      <c r="G14" s="23"/>
      <c r="H14" s="23"/>
      <c r="I14" s="17"/>
      <c r="J14" s="36"/>
      <c r="K14" s="36"/>
      <c r="L14" s="36"/>
      <c r="M14" s="36"/>
      <c r="N14" s="17"/>
      <c r="O14" s="17"/>
      <c r="P14" s="17"/>
    </row>
    <row r="15" spans="1:18" x14ac:dyDescent="0.5">
      <c r="A15" s="17"/>
      <c r="B15" s="23"/>
      <c r="C15" s="23"/>
      <c r="D15" s="23"/>
      <c r="E15" s="23"/>
      <c r="F15" s="23"/>
      <c r="G15" s="23"/>
      <c r="H15" s="23"/>
      <c r="I15" s="17"/>
      <c r="J15" s="36"/>
      <c r="K15" s="36"/>
      <c r="L15" s="36"/>
      <c r="M15" s="36"/>
      <c r="N15" s="17"/>
      <c r="O15" s="17"/>
      <c r="P15" s="17"/>
    </row>
    <row r="16" spans="1:18" x14ac:dyDescent="0.5">
      <c r="A16" s="17"/>
      <c r="B16" s="23"/>
      <c r="C16" s="23"/>
      <c r="D16" s="23"/>
      <c r="E16" s="23"/>
      <c r="F16" s="23"/>
      <c r="G16" s="23"/>
      <c r="H16" s="23"/>
      <c r="I16" s="17"/>
      <c r="J16" s="36"/>
      <c r="K16" s="36"/>
      <c r="L16" s="36"/>
      <c r="M16" s="36"/>
      <c r="N16" s="17"/>
      <c r="O16" s="17"/>
      <c r="P16" s="17"/>
    </row>
    <row r="17" spans="1:16" x14ac:dyDescent="0.5">
      <c r="A17" s="17"/>
      <c r="B17" s="23"/>
      <c r="C17" s="23"/>
      <c r="D17" s="23"/>
      <c r="E17" s="23"/>
      <c r="F17" s="23"/>
      <c r="G17" s="23"/>
      <c r="H17" s="23"/>
      <c r="I17" s="17"/>
      <c r="J17" s="36"/>
      <c r="K17" s="36"/>
      <c r="L17" s="36"/>
      <c r="M17" s="36"/>
      <c r="N17" s="17"/>
      <c r="O17" s="17"/>
      <c r="P17" s="17"/>
    </row>
    <row r="18" spans="1:16" x14ac:dyDescent="0.5">
      <c r="A18" s="17"/>
      <c r="B18" s="23"/>
      <c r="C18" s="23"/>
      <c r="D18" s="23"/>
      <c r="E18" s="23"/>
      <c r="F18" s="23"/>
      <c r="G18" s="23"/>
      <c r="H18" s="23"/>
      <c r="I18" s="17"/>
      <c r="J18" s="36"/>
      <c r="K18" s="36"/>
      <c r="L18" s="36"/>
      <c r="M18" s="36"/>
      <c r="N18" s="17"/>
      <c r="O18" s="17"/>
      <c r="P18" s="17"/>
    </row>
    <row r="19" spans="1:16" x14ac:dyDescent="0.5">
      <c r="A19" s="17"/>
      <c r="B19" s="23"/>
      <c r="C19" s="23"/>
      <c r="D19" s="23"/>
      <c r="E19" s="23"/>
      <c r="F19" s="23"/>
      <c r="G19" s="23"/>
      <c r="H19" s="23"/>
      <c r="I19" s="17"/>
      <c r="J19" s="36"/>
      <c r="K19" s="36"/>
      <c r="L19" s="36"/>
      <c r="M19" s="36"/>
      <c r="N19" s="17"/>
      <c r="O19" s="17"/>
      <c r="P19" s="17"/>
    </row>
    <row r="20" spans="1:16" x14ac:dyDescent="0.5">
      <c r="A20" s="17"/>
      <c r="B20" s="23"/>
      <c r="C20" s="23"/>
      <c r="D20" s="23"/>
      <c r="E20" s="23"/>
      <c r="F20" s="23"/>
      <c r="G20" s="23"/>
      <c r="H20" s="23"/>
      <c r="I20" s="17"/>
      <c r="J20" s="36"/>
      <c r="K20" s="36"/>
      <c r="L20" s="36"/>
      <c r="M20" s="36"/>
      <c r="N20" s="17"/>
      <c r="O20" s="17"/>
      <c r="P20" s="17"/>
    </row>
    <row r="21" spans="1:16" x14ac:dyDescent="0.5">
      <c r="A21" s="17"/>
      <c r="B21" s="23"/>
      <c r="C21" s="23"/>
      <c r="D21" s="23"/>
      <c r="E21" s="23"/>
      <c r="F21" s="23"/>
      <c r="G21" s="23"/>
      <c r="H21" s="23"/>
      <c r="I21" s="17"/>
      <c r="J21" s="36"/>
      <c r="K21" s="36"/>
      <c r="L21" s="36"/>
      <c r="M21" s="36"/>
      <c r="N21" s="17"/>
      <c r="O21" s="17"/>
      <c r="P21" s="17"/>
    </row>
    <row r="22" spans="1:16" x14ac:dyDescent="0.5">
      <c r="A22" s="17"/>
      <c r="B22" s="23"/>
      <c r="C22" s="23"/>
      <c r="D22" s="23"/>
      <c r="E22" s="23"/>
      <c r="F22" s="23"/>
      <c r="G22" s="23"/>
      <c r="H22" s="23"/>
      <c r="I22" s="17"/>
      <c r="J22" s="36"/>
      <c r="K22" s="36"/>
      <c r="L22" s="36"/>
      <c r="M22" s="36"/>
      <c r="N22" s="17"/>
      <c r="O22" s="17"/>
      <c r="P22" s="17"/>
    </row>
    <row r="23" spans="1:16" x14ac:dyDescent="0.5">
      <c r="A23" s="17"/>
      <c r="B23" s="23"/>
      <c r="C23" s="23"/>
      <c r="D23" s="23"/>
      <c r="E23" s="23"/>
      <c r="F23" s="23"/>
      <c r="G23" s="23"/>
      <c r="H23" s="23"/>
      <c r="I23" s="17"/>
      <c r="J23" s="36"/>
      <c r="K23" s="36"/>
      <c r="L23" s="36"/>
      <c r="M23" s="36"/>
      <c r="N23" s="17"/>
      <c r="O23" s="17"/>
      <c r="P23" s="17"/>
    </row>
    <row r="24" spans="1:16" x14ac:dyDescent="0.5">
      <c r="A24" s="17"/>
      <c r="B24" s="23"/>
      <c r="C24" s="23"/>
      <c r="D24" s="23"/>
      <c r="E24" s="23"/>
      <c r="F24" s="23"/>
      <c r="G24" s="23"/>
      <c r="H24" s="23"/>
      <c r="I24" s="17"/>
      <c r="J24" s="36"/>
      <c r="K24" s="36"/>
      <c r="L24" s="36"/>
      <c r="M24" s="36"/>
      <c r="N24" s="17"/>
      <c r="O24" s="17"/>
      <c r="P24" s="17"/>
    </row>
    <row r="25" spans="1:16" x14ac:dyDescent="0.5">
      <c r="A25" s="17"/>
      <c r="B25" s="23"/>
      <c r="C25" s="23"/>
      <c r="D25" s="23"/>
      <c r="E25" s="23"/>
      <c r="F25" s="23"/>
      <c r="G25" s="23"/>
      <c r="H25" s="23"/>
      <c r="I25" s="17"/>
      <c r="J25" s="36"/>
      <c r="K25" s="36"/>
      <c r="L25" s="36"/>
      <c r="M25" s="36"/>
      <c r="N25" s="17"/>
      <c r="O25" s="17"/>
      <c r="P25" s="17"/>
    </row>
    <row r="26" spans="1:16" x14ac:dyDescent="0.5">
      <c r="A26" s="17"/>
      <c r="B26" s="23"/>
      <c r="C26" s="23"/>
      <c r="D26" s="23"/>
      <c r="E26" s="23"/>
      <c r="F26" s="23"/>
      <c r="G26" s="23"/>
      <c r="H26" s="23"/>
      <c r="I26" s="17"/>
      <c r="J26" s="36"/>
      <c r="K26" s="36"/>
      <c r="L26" s="36"/>
      <c r="M26" s="36"/>
      <c r="N26" s="17"/>
      <c r="O26" s="17"/>
      <c r="P26" s="17"/>
    </row>
    <row r="27" spans="1:16" x14ac:dyDescent="0.5">
      <c r="A27" s="17"/>
      <c r="B27" s="23"/>
      <c r="C27" s="23"/>
      <c r="D27" s="23"/>
      <c r="E27" s="23"/>
      <c r="F27" s="23"/>
      <c r="G27" s="23"/>
      <c r="H27" s="23"/>
      <c r="I27" s="17"/>
      <c r="J27" s="36"/>
      <c r="K27" s="36"/>
      <c r="L27" s="36"/>
      <c r="M27" s="36"/>
      <c r="N27" s="17"/>
      <c r="O27" s="17"/>
      <c r="P27" s="17"/>
    </row>
    <row r="28" spans="1:16" x14ac:dyDescent="0.5">
      <c r="A28" s="17"/>
      <c r="B28" s="18"/>
      <c r="C28" s="18"/>
      <c r="D28" s="18"/>
      <c r="E28" s="17"/>
      <c r="F28" s="17"/>
      <c r="G28" s="17"/>
      <c r="H28" s="17"/>
      <c r="I28" s="17"/>
      <c r="J28" s="17"/>
      <c r="K28" s="17"/>
      <c r="L28" s="17"/>
      <c r="M28" s="17"/>
      <c r="N28" s="17"/>
      <c r="O28" s="17"/>
      <c r="P28" s="17"/>
    </row>
    <row r="29" spans="1:16" x14ac:dyDescent="0.5">
      <c r="A29" s="17"/>
      <c r="B29" s="18"/>
      <c r="C29" s="18"/>
      <c r="D29" s="18"/>
      <c r="E29" s="17"/>
      <c r="F29" s="17"/>
      <c r="G29" s="17"/>
      <c r="H29" s="17"/>
      <c r="I29" s="17"/>
      <c r="J29" s="17"/>
      <c r="K29" s="17"/>
      <c r="L29" s="17"/>
      <c r="M29" s="17"/>
      <c r="N29" s="17"/>
      <c r="O29" s="17"/>
      <c r="P29" s="17"/>
    </row>
  </sheetData>
  <sheetProtection selectLockedCells="1"/>
  <mergeCells count="3">
    <mergeCell ref="F4:N4"/>
    <mergeCell ref="J8:M27"/>
    <mergeCell ref="A1:C1"/>
  </mergeCells>
  <hyperlinks>
    <hyperlink ref="A1" location="Síntese!A1" display="voltar à página inicial" xr:uid="{00000000-0004-0000-0800-000000000000}"/>
    <hyperlink ref="B1" location="Síntese!A1" display="Síntese!A1" xr:uid="{00000000-0004-0000-0800-000001000000}"/>
    <hyperlink ref="C1" location="Síntese!A1" display="Síntese!A1" xr:uid="{00000000-0004-0000-0800-000002000000}"/>
  </hyperlinks>
  <pageMargins left="0.7" right="0.7" top="0.75" bottom="0.75" header="0.3" footer="0.3"/>
  <drawing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R29"/>
  <sheetViews>
    <sheetView workbookViewId="0">
      <selection activeCell="Q19" sqref="Q19"/>
    </sheetView>
  </sheetViews>
  <sheetFormatPr defaultColWidth="11" defaultRowHeight="15.75" x14ac:dyDescent="0.5"/>
  <cols>
    <col min="1" max="1" width="10.875" style="4"/>
    <col min="2" max="4" width="3.625" style="5" customWidth="1"/>
    <col min="5" max="5" width="3" style="4" customWidth="1"/>
    <col min="6" max="13" width="10.875" style="4"/>
    <col min="14" max="14" width="5.625" style="4" customWidth="1"/>
    <col min="15" max="18" width="10.875" style="4"/>
  </cols>
  <sheetData>
    <row r="1" spans="1:18" ht="23.25" x14ac:dyDescent="0.7">
      <c r="A1" s="37" t="s">
        <v>34</v>
      </c>
      <c r="B1" s="37"/>
      <c r="C1" s="37"/>
      <c r="D1" s="1"/>
      <c r="E1"/>
      <c r="F1" s="7" t="s">
        <v>21</v>
      </c>
      <c r="G1"/>
      <c r="H1"/>
      <c r="I1"/>
      <c r="J1"/>
      <c r="K1"/>
      <c r="L1"/>
      <c r="M1"/>
      <c r="N1"/>
      <c r="O1"/>
      <c r="P1"/>
      <c r="Q1"/>
      <c r="R1"/>
    </row>
    <row r="2" spans="1:18" x14ac:dyDescent="0.5">
      <c r="A2"/>
      <c r="B2" s="1" t="s">
        <v>9</v>
      </c>
      <c r="C2" s="1" t="s">
        <v>10</v>
      </c>
      <c r="D2" s="1" t="s">
        <v>11</v>
      </c>
      <c r="E2"/>
      <c r="F2"/>
      <c r="G2"/>
      <c r="H2"/>
      <c r="I2"/>
      <c r="J2"/>
      <c r="K2"/>
      <c r="L2"/>
      <c r="M2"/>
      <c r="N2"/>
      <c r="O2"/>
      <c r="P2"/>
      <c r="Q2"/>
      <c r="R2"/>
    </row>
    <row r="3" spans="1:18" ht="18" x14ac:dyDescent="0.55000000000000004">
      <c r="A3"/>
      <c r="B3" s="6"/>
      <c r="C3" s="6" t="s">
        <v>5</v>
      </c>
      <c r="D3" s="6" t="s">
        <v>35</v>
      </c>
      <c r="E3"/>
      <c r="F3" s="8" t="s">
        <v>23</v>
      </c>
      <c r="G3"/>
      <c r="H3"/>
      <c r="I3"/>
      <c r="J3"/>
      <c r="K3"/>
      <c r="L3"/>
      <c r="M3"/>
      <c r="N3"/>
      <c r="O3"/>
      <c r="P3"/>
      <c r="Q3"/>
      <c r="R3"/>
    </row>
    <row r="4" spans="1:18" ht="32.1" customHeight="1" x14ac:dyDescent="0.5">
      <c r="A4"/>
      <c r="B4" s="1"/>
      <c r="C4" s="1"/>
      <c r="D4" s="1"/>
      <c r="E4"/>
      <c r="F4" s="33" t="s">
        <v>52</v>
      </c>
      <c r="G4" s="33"/>
      <c r="H4" s="33"/>
      <c r="I4" s="33"/>
      <c r="J4" s="33"/>
      <c r="K4" s="33"/>
      <c r="L4" s="33"/>
      <c r="M4" s="33"/>
      <c r="N4" s="33"/>
      <c r="O4"/>
      <c r="P4"/>
      <c r="Q4"/>
      <c r="R4"/>
    </row>
    <row r="5" spans="1:18" x14ac:dyDescent="0.5">
      <c r="A5"/>
      <c r="B5" s="1"/>
      <c r="C5" s="1"/>
      <c r="D5" s="1"/>
      <c r="E5"/>
      <c r="F5"/>
      <c r="G5"/>
      <c r="H5"/>
      <c r="I5"/>
      <c r="J5"/>
      <c r="K5"/>
      <c r="L5"/>
      <c r="M5"/>
      <c r="N5"/>
      <c r="O5"/>
      <c r="P5"/>
      <c r="Q5"/>
      <c r="R5"/>
    </row>
    <row r="6" spans="1:18" ht="18" x14ac:dyDescent="0.55000000000000004">
      <c r="A6" s="15"/>
      <c r="B6" s="16" t="s">
        <v>37</v>
      </c>
      <c r="C6" s="16"/>
      <c r="D6" s="16"/>
      <c r="E6" s="16"/>
      <c r="F6" s="16"/>
      <c r="G6" s="15"/>
      <c r="H6" s="15"/>
      <c r="I6" s="15"/>
      <c r="J6" s="15"/>
      <c r="K6" s="15"/>
      <c r="L6" s="15"/>
      <c r="M6" s="15"/>
      <c r="N6" s="15"/>
      <c r="O6" s="15"/>
      <c r="P6" s="15"/>
      <c r="Q6"/>
      <c r="R6"/>
    </row>
    <row r="7" spans="1:18" x14ac:dyDescent="0.5">
      <c r="A7" s="17"/>
      <c r="B7" s="18"/>
      <c r="C7" s="18"/>
      <c r="D7" s="18"/>
      <c r="E7" s="17"/>
      <c r="F7" s="17"/>
      <c r="G7" s="17"/>
      <c r="H7" s="17"/>
      <c r="I7" s="17"/>
      <c r="J7" s="17" t="s">
        <v>38</v>
      </c>
      <c r="K7" s="17"/>
      <c r="L7" s="17"/>
      <c r="M7" s="17"/>
      <c r="N7" s="17"/>
      <c r="O7" s="17"/>
      <c r="P7" s="17"/>
    </row>
    <row r="8" spans="1:18" x14ac:dyDescent="0.5">
      <c r="A8" s="17"/>
      <c r="B8" s="19"/>
      <c r="C8" s="19"/>
      <c r="D8" s="19"/>
      <c r="E8" s="19"/>
      <c r="F8" s="19"/>
      <c r="G8" s="19"/>
      <c r="H8" s="19"/>
      <c r="I8" s="17"/>
      <c r="J8" s="38"/>
      <c r="K8" s="38"/>
      <c r="L8" s="38"/>
      <c r="M8" s="38"/>
      <c r="N8" s="17"/>
      <c r="O8" s="17"/>
      <c r="P8" s="17"/>
    </row>
    <row r="9" spans="1:18" x14ac:dyDescent="0.5">
      <c r="A9" s="17"/>
      <c r="B9" s="19"/>
      <c r="C9" s="19"/>
      <c r="D9" s="19"/>
      <c r="E9" s="19"/>
      <c r="F9" s="19"/>
      <c r="G9" s="19"/>
      <c r="H9" s="19"/>
      <c r="I9" s="17"/>
      <c r="J9" s="38"/>
      <c r="K9" s="38"/>
      <c r="L9" s="38"/>
      <c r="M9" s="38"/>
      <c r="N9" s="17"/>
      <c r="O9" s="17"/>
      <c r="P9" s="17"/>
    </row>
    <row r="10" spans="1:18" x14ac:dyDescent="0.5">
      <c r="A10" s="17"/>
      <c r="B10" s="19"/>
      <c r="C10" s="19"/>
      <c r="D10" s="19"/>
      <c r="E10" s="19"/>
      <c r="F10" s="19"/>
      <c r="G10" s="19"/>
      <c r="H10" s="19"/>
      <c r="I10" s="17"/>
      <c r="J10" s="38"/>
      <c r="K10" s="38"/>
      <c r="L10" s="38"/>
      <c r="M10" s="38"/>
      <c r="N10" s="17"/>
      <c r="O10" s="17"/>
      <c r="P10" s="17"/>
    </row>
    <row r="11" spans="1:18" x14ac:dyDescent="0.5">
      <c r="A11" s="17"/>
      <c r="B11" s="19"/>
      <c r="C11" s="19"/>
      <c r="D11" s="19"/>
      <c r="E11" s="19"/>
      <c r="F11" s="19"/>
      <c r="G11" s="19"/>
      <c r="H11" s="19"/>
      <c r="I11" s="17"/>
      <c r="J11" s="38"/>
      <c r="K11" s="38"/>
      <c r="L11" s="38"/>
      <c r="M11" s="38"/>
      <c r="N11" s="17"/>
      <c r="O11" s="17"/>
      <c r="P11" s="17"/>
    </row>
    <row r="12" spans="1:18" x14ac:dyDescent="0.5">
      <c r="A12" s="17"/>
      <c r="B12" s="19"/>
      <c r="C12" s="19"/>
      <c r="D12" s="19"/>
      <c r="E12" s="19"/>
      <c r="F12" s="19"/>
      <c r="G12" s="19"/>
      <c r="H12" s="19"/>
      <c r="I12" s="17"/>
      <c r="J12" s="38"/>
      <c r="K12" s="38"/>
      <c r="L12" s="38"/>
      <c r="M12" s="38"/>
      <c r="N12" s="17"/>
      <c r="O12" s="17"/>
      <c r="P12" s="17"/>
    </row>
    <row r="13" spans="1:18" x14ac:dyDescent="0.5">
      <c r="A13" s="17"/>
      <c r="B13" s="19"/>
      <c r="C13" s="19"/>
      <c r="D13" s="19"/>
      <c r="E13" s="19"/>
      <c r="F13" s="19"/>
      <c r="G13" s="19"/>
      <c r="H13" s="19"/>
      <c r="I13" s="17"/>
      <c r="J13" s="38"/>
      <c r="K13" s="38"/>
      <c r="L13" s="38"/>
      <c r="M13" s="38"/>
      <c r="N13" s="17"/>
      <c r="O13" s="17"/>
      <c r="P13" s="17"/>
    </row>
    <row r="14" spans="1:18" x14ac:dyDescent="0.5">
      <c r="A14" s="17"/>
      <c r="B14" s="19"/>
      <c r="C14" s="19"/>
      <c r="D14" s="19"/>
      <c r="E14" s="19"/>
      <c r="F14" s="19"/>
      <c r="G14" s="19"/>
      <c r="H14" s="19"/>
      <c r="I14" s="17"/>
      <c r="J14" s="38"/>
      <c r="K14" s="38"/>
      <c r="L14" s="38"/>
      <c r="M14" s="38"/>
      <c r="N14" s="17"/>
      <c r="O14" s="17"/>
      <c r="P14" s="17"/>
    </row>
    <row r="15" spans="1:18" x14ac:dyDescent="0.5">
      <c r="A15" s="17"/>
      <c r="B15" s="19"/>
      <c r="C15" s="19"/>
      <c r="D15" s="19"/>
      <c r="E15" s="19"/>
      <c r="F15" s="19"/>
      <c r="G15" s="19"/>
      <c r="H15" s="19"/>
      <c r="I15" s="17"/>
      <c r="J15" s="38"/>
      <c r="K15" s="38"/>
      <c r="L15" s="38"/>
      <c r="M15" s="38"/>
      <c r="N15" s="17"/>
      <c r="O15" s="17"/>
      <c r="P15" s="17"/>
    </row>
    <row r="16" spans="1:18" x14ac:dyDescent="0.5">
      <c r="A16" s="17"/>
      <c r="B16" s="19"/>
      <c r="C16" s="19"/>
      <c r="D16" s="19"/>
      <c r="E16" s="19"/>
      <c r="F16" s="19"/>
      <c r="G16" s="19"/>
      <c r="H16" s="19"/>
      <c r="I16" s="17"/>
      <c r="J16" s="38"/>
      <c r="K16" s="38"/>
      <c r="L16" s="38"/>
      <c r="M16" s="38"/>
      <c r="N16" s="17"/>
      <c r="O16" s="17"/>
      <c r="P16" s="17"/>
    </row>
    <row r="17" spans="1:16" x14ac:dyDescent="0.5">
      <c r="A17" s="17"/>
      <c r="B17" s="19"/>
      <c r="C17" s="19"/>
      <c r="D17" s="19"/>
      <c r="E17" s="19"/>
      <c r="F17" s="19"/>
      <c r="G17" s="19"/>
      <c r="H17" s="19"/>
      <c r="I17" s="17"/>
      <c r="J17" s="38"/>
      <c r="K17" s="38"/>
      <c r="L17" s="38"/>
      <c r="M17" s="38"/>
      <c r="N17" s="17"/>
      <c r="O17" s="17"/>
      <c r="P17" s="17"/>
    </row>
    <row r="18" spans="1:16" x14ac:dyDescent="0.5">
      <c r="A18" s="17"/>
      <c r="B18" s="19"/>
      <c r="C18" s="19"/>
      <c r="D18" s="19"/>
      <c r="E18" s="19"/>
      <c r="F18" s="19"/>
      <c r="G18" s="19"/>
      <c r="H18" s="19"/>
      <c r="I18" s="17"/>
      <c r="J18" s="38"/>
      <c r="K18" s="38"/>
      <c r="L18" s="38"/>
      <c r="M18" s="38"/>
      <c r="N18" s="17"/>
      <c r="O18" s="17"/>
      <c r="P18" s="17"/>
    </row>
    <row r="19" spans="1:16" x14ac:dyDescent="0.5">
      <c r="A19" s="17"/>
      <c r="B19" s="19"/>
      <c r="C19" s="19"/>
      <c r="D19" s="19"/>
      <c r="E19" s="19"/>
      <c r="F19" s="19"/>
      <c r="G19" s="19"/>
      <c r="H19" s="19"/>
      <c r="I19" s="17"/>
      <c r="J19" s="38"/>
      <c r="K19" s="38"/>
      <c r="L19" s="38"/>
      <c r="M19" s="38"/>
      <c r="N19" s="17"/>
      <c r="O19" s="17"/>
      <c r="P19" s="17"/>
    </row>
    <row r="20" spans="1:16" x14ac:dyDescent="0.5">
      <c r="A20" s="17"/>
      <c r="B20" s="19"/>
      <c r="C20" s="19"/>
      <c r="D20" s="19"/>
      <c r="E20" s="19"/>
      <c r="F20" s="19"/>
      <c r="G20" s="19"/>
      <c r="H20" s="19"/>
      <c r="I20" s="17"/>
      <c r="J20" s="38"/>
      <c r="K20" s="38"/>
      <c r="L20" s="38"/>
      <c r="M20" s="38"/>
      <c r="N20" s="17"/>
      <c r="O20" s="17"/>
      <c r="P20" s="17"/>
    </row>
    <row r="21" spans="1:16" x14ac:dyDescent="0.5">
      <c r="A21" s="17"/>
      <c r="B21" s="19"/>
      <c r="C21" s="19"/>
      <c r="D21" s="19"/>
      <c r="E21" s="19"/>
      <c r="F21" s="19"/>
      <c r="G21" s="19"/>
      <c r="H21" s="19"/>
      <c r="I21" s="17"/>
      <c r="J21" s="38"/>
      <c r="K21" s="38"/>
      <c r="L21" s="38"/>
      <c r="M21" s="38"/>
      <c r="N21" s="17"/>
      <c r="O21" s="17"/>
      <c r="P21" s="17"/>
    </row>
    <row r="22" spans="1:16" x14ac:dyDescent="0.5">
      <c r="A22" s="17"/>
      <c r="B22" s="19"/>
      <c r="C22" s="19"/>
      <c r="D22" s="19"/>
      <c r="E22" s="19"/>
      <c r="F22" s="19"/>
      <c r="G22" s="19"/>
      <c r="H22" s="19"/>
      <c r="I22" s="17"/>
      <c r="J22" s="38"/>
      <c r="K22" s="38"/>
      <c r="L22" s="38"/>
      <c r="M22" s="38"/>
      <c r="N22" s="17"/>
      <c r="O22" s="17"/>
      <c r="P22" s="17"/>
    </row>
    <row r="23" spans="1:16" x14ac:dyDescent="0.5">
      <c r="A23" s="17"/>
      <c r="B23" s="19"/>
      <c r="C23" s="19"/>
      <c r="D23" s="19"/>
      <c r="E23" s="19"/>
      <c r="F23" s="19"/>
      <c r="G23" s="19"/>
      <c r="H23" s="19"/>
      <c r="I23" s="17"/>
      <c r="J23" s="38"/>
      <c r="K23" s="38"/>
      <c r="L23" s="38"/>
      <c r="M23" s="38"/>
      <c r="N23" s="17"/>
      <c r="O23" s="17"/>
      <c r="P23" s="17"/>
    </row>
    <row r="24" spans="1:16" x14ac:dyDescent="0.5">
      <c r="A24" s="17"/>
      <c r="B24" s="19"/>
      <c r="C24" s="19"/>
      <c r="D24" s="19"/>
      <c r="E24" s="19"/>
      <c r="F24" s="19"/>
      <c r="G24" s="19"/>
      <c r="H24" s="19"/>
      <c r="I24" s="17"/>
      <c r="J24" s="38"/>
      <c r="K24" s="38"/>
      <c r="L24" s="38"/>
      <c r="M24" s="38"/>
      <c r="N24" s="17"/>
      <c r="O24" s="17"/>
      <c r="P24" s="17"/>
    </row>
    <row r="25" spans="1:16" x14ac:dyDescent="0.5">
      <c r="A25" s="17"/>
      <c r="B25" s="19"/>
      <c r="C25" s="19"/>
      <c r="D25" s="19"/>
      <c r="E25" s="19"/>
      <c r="F25" s="19"/>
      <c r="G25" s="19"/>
      <c r="H25" s="19"/>
      <c r="I25" s="17"/>
      <c r="J25" s="38"/>
      <c r="K25" s="38"/>
      <c r="L25" s="38"/>
      <c r="M25" s="38"/>
      <c r="N25" s="17"/>
      <c r="O25" s="17"/>
      <c r="P25" s="17"/>
    </row>
    <row r="26" spans="1:16" x14ac:dyDescent="0.5">
      <c r="A26" s="17"/>
      <c r="B26" s="19"/>
      <c r="C26" s="19"/>
      <c r="D26" s="19"/>
      <c r="E26" s="19"/>
      <c r="F26" s="19"/>
      <c r="G26" s="19"/>
      <c r="H26" s="19"/>
      <c r="I26" s="17"/>
      <c r="J26" s="38"/>
      <c r="K26" s="38"/>
      <c r="L26" s="38"/>
      <c r="M26" s="38"/>
      <c r="N26" s="17"/>
      <c r="O26" s="17"/>
      <c r="P26" s="17"/>
    </row>
    <row r="27" spans="1:16" x14ac:dyDescent="0.5">
      <c r="A27" s="17"/>
      <c r="B27" s="19"/>
      <c r="C27" s="19"/>
      <c r="D27" s="19"/>
      <c r="E27" s="19"/>
      <c r="F27" s="19"/>
      <c r="G27" s="19"/>
      <c r="H27" s="19"/>
      <c r="I27" s="17"/>
      <c r="J27" s="38"/>
      <c r="K27" s="38"/>
      <c r="L27" s="38"/>
      <c r="M27" s="38"/>
      <c r="N27" s="17"/>
      <c r="O27" s="17"/>
      <c r="P27" s="17"/>
    </row>
    <row r="28" spans="1:16" x14ac:dyDescent="0.5">
      <c r="A28" s="17"/>
      <c r="B28" s="18"/>
      <c r="C28" s="18"/>
      <c r="D28" s="18"/>
      <c r="E28" s="17"/>
      <c r="F28" s="17"/>
      <c r="G28" s="17"/>
      <c r="H28" s="17"/>
      <c r="I28" s="17"/>
      <c r="J28" s="17"/>
      <c r="K28" s="17"/>
      <c r="L28" s="17"/>
      <c r="M28" s="17"/>
      <c r="N28" s="17"/>
      <c r="O28" s="17"/>
      <c r="P28" s="17"/>
    </row>
    <row r="29" spans="1:16" x14ac:dyDescent="0.5">
      <c r="A29" s="17"/>
      <c r="B29" s="18"/>
      <c r="C29" s="18"/>
      <c r="D29" s="18"/>
      <c r="E29" s="17"/>
      <c r="F29" s="17"/>
      <c r="G29" s="17"/>
      <c r="H29" s="17"/>
      <c r="I29" s="17"/>
      <c r="J29" s="17"/>
      <c r="K29" s="17"/>
      <c r="L29" s="17"/>
      <c r="M29" s="17"/>
      <c r="N29" s="17"/>
      <c r="O29" s="17"/>
      <c r="P29" s="17"/>
    </row>
  </sheetData>
  <sheetProtection selectLockedCells="1"/>
  <mergeCells count="3">
    <mergeCell ref="F4:N4"/>
    <mergeCell ref="J8:M27"/>
    <mergeCell ref="A1:C1"/>
  </mergeCells>
  <hyperlinks>
    <hyperlink ref="A1" location="Síntese!A1" display="voltar à página inicial" xr:uid="{00000000-0004-0000-0900-000000000000}"/>
    <hyperlink ref="B1" location="Síntese!A1" display="Síntese!A1" xr:uid="{00000000-0004-0000-0900-000001000000}"/>
    <hyperlink ref="C1" location="Síntese!A1" display="Síntese!A1" xr:uid="{00000000-0004-0000-0900-000002000000}"/>
  </hyperlinks>
  <pageMargins left="0.7" right="0.7" top="0.75" bottom="0.75" header="0.3" footer="0.3"/>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dimension ref="A1:R29"/>
  <sheetViews>
    <sheetView workbookViewId="0">
      <selection activeCell="F4" sqref="F4:N4"/>
    </sheetView>
  </sheetViews>
  <sheetFormatPr defaultColWidth="11" defaultRowHeight="15.75" x14ac:dyDescent="0.5"/>
  <cols>
    <col min="1" max="1" width="10.875" style="4"/>
    <col min="2" max="4" width="3.625" style="5" customWidth="1"/>
    <col min="5" max="5" width="3" style="4" customWidth="1"/>
    <col min="6" max="13" width="10.875" style="4"/>
    <col min="14" max="14" width="5.625" style="4" customWidth="1"/>
    <col min="15" max="18" width="10.875" style="4"/>
  </cols>
  <sheetData>
    <row r="1" spans="1:18" ht="23.25" x14ac:dyDescent="0.7">
      <c r="A1" s="37" t="s">
        <v>34</v>
      </c>
      <c r="B1" s="37"/>
      <c r="C1" s="37"/>
      <c r="D1" s="1"/>
      <c r="E1"/>
      <c r="F1" s="7" t="s">
        <v>24</v>
      </c>
      <c r="G1"/>
      <c r="H1"/>
      <c r="I1"/>
      <c r="J1"/>
      <c r="K1"/>
      <c r="L1"/>
      <c r="M1"/>
      <c r="N1"/>
      <c r="O1"/>
      <c r="P1"/>
      <c r="Q1"/>
      <c r="R1"/>
    </row>
    <row r="2" spans="1:18" x14ac:dyDescent="0.5">
      <c r="A2"/>
      <c r="B2" s="1" t="s">
        <v>9</v>
      </c>
      <c r="C2" s="1" t="s">
        <v>10</v>
      </c>
      <c r="D2" s="1" t="s">
        <v>11</v>
      </c>
      <c r="E2"/>
      <c r="F2"/>
      <c r="G2"/>
      <c r="H2"/>
      <c r="I2"/>
      <c r="J2"/>
      <c r="K2"/>
      <c r="L2"/>
      <c r="M2"/>
      <c r="N2"/>
      <c r="O2"/>
      <c r="P2"/>
      <c r="Q2"/>
      <c r="R2"/>
    </row>
    <row r="3" spans="1:18" ht="18" x14ac:dyDescent="0.55000000000000004">
      <c r="A3"/>
      <c r="B3" s="6"/>
      <c r="C3" s="6" t="s">
        <v>5</v>
      </c>
      <c r="D3" s="6" t="s">
        <v>35</v>
      </c>
      <c r="E3"/>
      <c r="F3" s="8" t="s">
        <v>25</v>
      </c>
      <c r="G3"/>
      <c r="H3"/>
      <c r="I3"/>
      <c r="J3"/>
      <c r="K3"/>
      <c r="L3"/>
      <c r="M3"/>
      <c r="N3"/>
      <c r="O3"/>
      <c r="P3"/>
      <c r="Q3"/>
      <c r="R3"/>
    </row>
    <row r="4" spans="1:18" ht="32.1" customHeight="1" x14ac:dyDescent="0.5">
      <c r="A4"/>
      <c r="B4" s="1"/>
      <c r="C4" s="1"/>
      <c r="D4" s="1"/>
      <c r="E4"/>
      <c r="F4" s="33" t="s">
        <v>53</v>
      </c>
      <c r="G4" s="33"/>
      <c r="H4" s="33"/>
      <c r="I4" s="33"/>
      <c r="J4" s="33"/>
      <c r="K4" s="33"/>
      <c r="L4" s="33"/>
      <c r="M4" s="33"/>
      <c r="N4" s="33"/>
      <c r="O4"/>
      <c r="P4"/>
      <c r="Q4"/>
      <c r="R4"/>
    </row>
    <row r="5" spans="1:18" x14ac:dyDescent="0.5">
      <c r="A5"/>
      <c r="B5" s="1"/>
      <c r="C5" s="1"/>
      <c r="D5" s="1"/>
      <c r="E5"/>
      <c r="F5"/>
      <c r="G5"/>
      <c r="H5"/>
      <c r="I5"/>
      <c r="J5"/>
      <c r="K5"/>
      <c r="L5"/>
      <c r="M5"/>
      <c r="N5"/>
      <c r="O5"/>
      <c r="P5"/>
      <c r="Q5"/>
      <c r="R5"/>
    </row>
    <row r="6" spans="1:18" ht="18" x14ac:dyDescent="0.55000000000000004">
      <c r="A6" s="15"/>
      <c r="B6" s="16" t="s">
        <v>37</v>
      </c>
      <c r="C6" s="16"/>
      <c r="D6" s="16"/>
      <c r="E6" s="16"/>
      <c r="F6" s="16"/>
      <c r="G6" s="15"/>
      <c r="H6" s="15"/>
      <c r="I6" s="15"/>
      <c r="J6" s="15"/>
      <c r="K6" s="15"/>
      <c r="L6" s="15"/>
      <c r="M6" s="15"/>
      <c r="N6" s="15"/>
      <c r="O6" s="15"/>
      <c r="P6" s="15"/>
      <c r="Q6"/>
      <c r="R6"/>
    </row>
    <row r="7" spans="1:18" x14ac:dyDescent="0.5">
      <c r="A7" s="17"/>
      <c r="B7" s="18"/>
      <c r="C7" s="18"/>
      <c r="D7" s="18"/>
      <c r="E7" s="17"/>
      <c r="F7" s="17"/>
      <c r="G7" s="17"/>
      <c r="H7" s="17"/>
      <c r="I7" s="17"/>
      <c r="J7" s="17" t="s">
        <v>38</v>
      </c>
      <c r="K7" s="17"/>
      <c r="L7" s="17"/>
      <c r="M7" s="17"/>
      <c r="N7" s="17"/>
      <c r="O7" s="17"/>
      <c r="P7" s="17"/>
    </row>
    <row r="8" spans="1:18" x14ac:dyDescent="0.5">
      <c r="A8" s="17"/>
      <c r="B8" s="19"/>
      <c r="C8" s="19"/>
      <c r="D8" s="19"/>
      <c r="E8" s="19"/>
      <c r="F8" s="19"/>
      <c r="G8" s="19"/>
      <c r="H8" s="19"/>
      <c r="I8" s="17"/>
      <c r="J8" s="38"/>
      <c r="K8" s="38"/>
      <c r="L8" s="38"/>
      <c r="M8" s="38"/>
      <c r="N8" s="17"/>
      <c r="O8" s="17"/>
      <c r="P8" s="17"/>
    </row>
    <row r="9" spans="1:18" x14ac:dyDescent="0.5">
      <c r="A9" s="17"/>
      <c r="B9" s="19"/>
      <c r="C9" s="25"/>
      <c r="D9" s="19"/>
      <c r="E9" s="19"/>
      <c r="F9" s="19"/>
      <c r="G9" s="19"/>
      <c r="H9" s="19"/>
      <c r="I9" s="17"/>
      <c r="J9" s="38"/>
      <c r="K9" s="38"/>
      <c r="L9" s="38"/>
      <c r="M9" s="38"/>
      <c r="N9" s="17"/>
      <c r="O9" s="17"/>
      <c r="P9" s="17"/>
    </row>
    <row r="10" spans="1:18" x14ac:dyDescent="0.5">
      <c r="A10" s="17"/>
      <c r="B10" s="19"/>
      <c r="C10" s="19"/>
      <c r="D10" s="19"/>
      <c r="E10" s="19"/>
      <c r="F10" s="19"/>
      <c r="G10" s="19"/>
      <c r="H10" s="19"/>
      <c r="I10" s="17"/>
      <c r="J10" s="38"/>
      <c r="K10" s="38"/>
      <c r="L10" s="38"/>
      <c r="M10" s="38"/>
      <c r="N10" s="17"/>
      <c r="O10" s="17"/>
      <c r="P10" s="17"/>
    </row>
    <row r="11" spans="1:18" x14ac:dyDescent="0.5">
      <c r="A11" s="17"/>
      <c r="B11" s="19"/>
      <c r="C11" s="19"/>
      <c r="D11" s="19"/>
      <c r="E11" s="19"/>
      <c r="F11" s="19"/>
      <c r="G11" s="19"/>
      <c r="H11" s="19"/>
      <c r="I11" s="17"/>
      <c r="J11" s="38"/>
      <c r="K11" s="38"/>
      <c r="L11" s="38"/>
      <c r="M11" s="38"/>
      <c r="N11" s="17"/>
      <c r="O11" s="17"/>
      <c r="P11" s="17"/>
    </row>
    <row r="12" spans="1:18" x14ac:dyDescent="0.5">
      <c r="A12" s="17"/>
      <c r="B12" s="19"/>
      <c r="C12" s="19"/>
      <c r="D12" s="19"/>
      <c r="E12" s="19"/>
      <c r="F12" s="19"/>
      <c r="G12" s="19"/>
      <c r="H12" s="19"/>
      <c r="I12" s="17"/>
      <c r="J12" s="38"/>
      <c r="K12" s="38"/>
      <c r="L12" s="38"/>
      <c r="M12" s="38"/>
      <c r="N12" s="17"/>
      <c r="O12" s="17"/>
      <c r="P12" s="17"/>
    </row>
    <row r="13" spans="1:18" x14ac:dyDescent="0.5">
      <c r="A13" s="17"/>
      <c r="B13" s="19"/>
      <c r="C13" s="19"/>
      <c r="D13" s="19"/>
      <c r="E13" s="19"/>
      <c r="F13" s="19"/>
      <c r="G13" s="19"/>
      <c r="H13" s="19"/>
      <c r="I13" s="17"/>
      <c r="J13" s="38"/>
      <c r="K13" s="38"/>
      <c r="L13" s="38"/>
      <c r="M13" s="38"/>
      <c r="N13" s="17"/>
      <c r="O13" s="17"/>
      <c r="P13" s="17"/>
    </row>
    <row r="14" spans="1:18" x14ac:dyDescent="0.5">
      <c r="A14" s="17"/>
      <c r="B14" s="19"/>
      <c r="C14" s="19"/>
      <c r="D14" s="19"/>
      <c r="E14" s="19"/>
      <c r="F14" s="19"/>
      <c r="G14" s="19"/>
      <c r="H14" s="19"/>
      <c r="I14" s="17"/>
      <c r="J14" s="38"/>
      <c r="K14" s="38"/>
      <c r="L14" s="38"/>
      <c r="M14" s="38"/>
      <c r="N14" s="17"/>
      <c r="O14" s="17"/>
      <c r="P14" s="17"/>
    </row>
    <row r="15" spans="1:18" x14ac:dyDescent="0.5">
      <c r="A15" s="17"/>
      <c r="B15" s="19"/>
      <c r="C15" s="19"/>
      <c r="D15" s="19"/>
      <c r="E15" s="19"/>
      <c r="F15" s="19"/>
      <c r="G15" s="19"/>
      <c r="H15" s="19"/>
      <c r="I15" s="17"/>
      <c r="J15" s="38"/>
      <c r="K15" s="38"/>
      <c r="L15" s="38"/>
      <c r="M15" s="38"/>
      <c r="N15" s="17"/>
      <c r="O15" s="17"/>
      <c r="P15" s="17"/>
    </row>
    <row r="16" spans="1:18" x14ac:dyDescent="0.5">
      <c r="A16" s="17"/>
      <c r="B16" s="19"/>
      <c r="C16" s="19"/>
      <c r="D16" s="19"/>
      <c r="E16" s="19"/>
      <c r="F16" s="19"/>
      <c r="G16" s="19"/>
      <c r="H16" s="19"/>
      <c r="I16" s="17"/>
      <c r="J16" s="38"/>
      <c r="K16" s="38"/>
      <c r="L16" s="38"/>
      <c r="M16" s="38"/>
      <c r="N16" s="17"/>
      <c r="O16" s="17"/>
      <c r="P16" s="17"/>
    </row>
    <row r="17" spans="1:16" x14ac:dyDescent="0.5">
      <c r="A17" s="17"/>
      <c r="B17" s="19"/>
      <c r="C17" s="19"/>
      <c r="D17" s="19"/>
      <c r="E17" s="19"/>
      <c r="F17" s="19"/>
      <c r="G17" s="19"/>
      <c r="H17" s="19"/>
      <c r="I17" s="17"/>
      <c r="J17" s="38"/>
      <c r="K17" s="38"/>
      <c r="L17" s="38"/>
      <c r="M17" s="38"/>
      <c r="N17" s="17"/>
      <c r="O17" s="17"/>
      <c r="P17" s="17"/>
    </row>
    <row r="18" spans="1:16" x14ac:dyDescent="0.5">
      <c r="A18" s="17"/>
      <c r="B18" s="19"/>
      <c r="C18" s="19"/>
      <c r="D18" s="19"/>
      <c r="E18" s="19"/>
      <c r="F18" s="19"/>
      <c r="G18" s="19"/>
      <c r="H18" s="19"/>
      <c r="I18" s="17"/>
      <c r="J18" s="38"/>
      <c r="K18" s="38"/>
      <c r="L18" s="38"/>
      <c r="M18" s="38"/>
      <c r="N18" s="17"/>
      <c r="O18" s="17"/>
      <c r="P18" s="17"/>
    </row>
    <row r="19" spans="1:16" x14ac:dyDescent="0.5">
      <c r="A19" s="17"/>
      <c r="B19" s="19"/>
      <c r="C19" s="19"/>
      <c r="D19" s="19"/>
      <c r="E19" s="19"/>
      <c r="F19" s="19"/>
      <c r="G19" s="19"/>
      <c r="H19" s="19"/>
      <c r="I19" s="17"/>
      <c r="J19" s="38"/>
      <c r="K19" s="38"/>
      <c r="L19" s="38"/>
      <c r="M19" s="38"/>
      <c r="N19" s="17"/>
      <c r="O19" s="17"/>
      <c r="P19" s="17"/>
    </row>
    <row r="20" spans="1:16" x14ac:dyDescent="0.5">
      <c r="A20" s="17"/>
      <c r="B20" s="19"/>
      <c r="C20" s="19"/>
      <c r="D20" s="19"/>
      <c r="E20" s="19"/>
      <c r="F20" s="19"/>
      <c r="G20" s="19"/>
      <c r="H20" s="19"/>
      <c r="I20" s="17"/>
      <c r="J20" s="38"/>
      <c r="K20" s="38"/>
      <c r="L20" s="38"/>
      <c r="M20" s="38"/>
      <c r="N20" s="17"/>
      <c r="O20" s="17"/>
      <c r="P20" s="17"/>
    </row>
    <row r="21" spans="1:16" x14ac:dyDescent="0.5">
      <c r="A21" s="17"/>
      <c r="B21" s="19"/>
      <c r="C21" s="19"/>
      <c r="D21" s="19"/>
      <c r="E21" s="19"/>
      <c r="F21" s="19"/>
      <c r="G21" s="19"/>
      <c r="H21" s="19"/>
      <c r="I21" s="17"/>
      <c r="J21" s="38"/>
      <c r="K21" s="38"/>
      <c r="L21" s="38"/>
      <c r="M21" s="38"/>
      <c r="N21" s="17"/>
      <c r="O21" s="17"/>
      <c r="P21" s="17"/>
    </row>
    <row r="22" spans="1:16" x14ac:dyDescent="0.5">
      <c r="A22" s="17"/>
      <c r="B22" s="19"/>
      <c r="C22" s="19"/>
      <c r="D22" s="19"/>
      <c r="E22" s="19"/>
      <c r="F22" s="19"/>
      <c r="G22" s="19"/>
      <c r="H22" s="19"/>
      <c r="I22" s="17"/>
      <c r="J22" s="38"/>
      <c r="K22" s="38"/>
      <c r="L22" s="38"/>
      <c r="M22" s="38"/>
      <c r="N22" s="17"/>
      <c r="O22" s="17"/>
      <c r="P22" s="17"/>
    </row>
    <row r="23" spans="1:16" x14ac:dyDescent="0.5">
      <c r="A23" s="17"/>
      <c r="B23" s="19"/>
      <c r="C23" s="19"/>
      <c r="D23" s="19"/>
      <c r="E23" s="19"/>
      <c r="F23" s="19"/>
      <c r="G23" s="19"/>
      <c r="H23" s="19"/>
      <c r="I23" s="17"/>
      <c r="J23" s="38"/>
      <c r="K23" s="38"/>
      <c r="L23" s="38"/>
      <c r="M23" s="38"/>
      <c r="N23" s="17"/>
      <c r="O23" s="17"/>
      <c r="P23" s="17"/>
    </row>
    <row r="24" spans="1:16" x14ac:dyDescent="0.5">
      <c r="A24" s="17"/>
      <c r="B24" s="19"/>
      <c r="C24" s="19"/>
      <c r="D24" s="19"/>
      <c r="E24" s="19"/>
      <c r="F24" s="19"/>
      <c r="G24" s="19"/>
      <c r="H24" s="19"/>
      <c r="I24" s="17"/>
      <c r="J24" s="38"/>
      <c r="K24" s="38"/>
      <c r="L24" s="38"/>
      <c r="M24" s="38"/>
      <c r="N24" s="17"/>
      <c r="O24" s="17"/>
      <c r="P24" s="17"/>
    </row>
    <row r="25" spans="1:16" x14ac:dyDescent="0.5">
      <c r="A25" s="17"/>
      <c r="B25" s="19"/>
      <c r="C25" s="19"/>
      <c r="D25" s="19"/>
      <c r="E25" s="19"/>
      <c r="F25" s="19"/>
      <c r="G25" s="19"/>
      <c r="H25" s="19"/>
      <c r="I25" s="17"/>
      <c r="J25" s="38"/>
      <c r="K25" s="38"/>
      <c r="L25" s="38"/>
      <c r="M25" s="38"/>
      <c r="N25" s="17"/>
      <c r="O25" s="17"/>
      <c r="P25" s="17"/>
    </row>
    <row r="26" spans="1:16" x14ac:dyDescent="0.5">
      <c r="A26" s="17"/>
      <c r="B26" s="19"/>
      <c r="C26" s="19"/>
      <c r="D26" s="19"/>
      <c r="E26" s="19"/>
      <c r="F26" s="19"/>
      <c r="G26" s="19"/>
      <c r="H26" s="19"/>
      <c r="I26" s="17"/>
      <c r="J26" s="38"/>
      <c r="K26" s="38"/>
      <c r="L26" s="38"/>
      <c r="M26" s="38"/>
      <c r="N26" s="17"/>
      <c r="O26" s="17"/>
      <c r="P26" s="17"/>
    </row>
    <row r="27" spans="1:16" x14ac:dyDescent="0.5">
      <c r="A27" s="17"/>
      <c r="B27" s="19"/>
      <c r="C27" s="19"/>
      <c r="D27" s="19"/>
      <c r="E27" s="19"/>
      <c r="F27" s="19"/>
      <c r="G27" s="19"/>
      <c r="H27" s="19"/>
      <c r="I27" s="17"/>
      <c r="J27" s="38"/>
      <c r="K27" s="38"/>
      <c r="L27" s="38"/>
      <c r="M27" s="38"/>
      <c r="N27" s="17"/>
      <c r="O27" s="17"/>
      <c r="P27" s="17"/>
    </row>
    <row r="28" spans="1:16" x14ac:dyDescent="0.5">
      <c r="A28" s="17"/>
      <c r="B28" s="18"/>
      <c r="C28" s="18"/>
      <c r="D28" s="18"/>
      <c r="E28" s="17"/>
      <c r="F28" s="17"/>
      <c r="G28" s="17"/>
      <c r="H28" s="17"/>
      <c r="I28" s="17"/>
      <c r="J28" s="17"/>
      <c r="K28" s="17"/>
      <c r="L28" s="17"/>
      <c r="M28" s="17"/>
      <c r="N28" s="17"/>
      <c r="O28" s="17"/>
      <c r="P28" s="17"/>
    </row>
    <row r="29" spans="1:16" x14ac:dyDescent="0.5">
      <c r="A29" s="17"/>
      <c r="B29" s="18"/>
      <c r="C29" s="18"/>
      <c r="D29" s="18"/>
      <c r="E29" s="17"/>
      <c r="F29" s="17"/>
      <c r="G29" s="17"/>
      <c r="H29" s="17"/>
      <c r="I29" s="17"/>
      <c r="J29" s="17"/>
      <c r="K29" s="17"/>
      <c r="L29" s="17"/>
      <c r="M29" s="17"/>
      <c r="N29" s="17"/>
      <c r="O29" s="17"/>
      <c r="P29" s="17"/>
    </row>
  </sheetData>
  <sheetProtection selectLockedCells="1"/>
  <mergeCells count="3">
    <mergeCell ref="F4:N4"/>
    <mergeCell ref="J8:M27"/>
    <mergeCell ref="A1:C1"/>
  </mergeCells>
  <hyperlinks>
    <hyperlink ref="A1" location="Síntese!A1" display="voltar à página inicial" xr:uid="{00000000-0004-0000-0A00-000000000000}"/>
    <hyperlink ref="B1" location="Síntese!A1" display="Síntese!A1" xr:uid="{00000000-0004-0000-0A00-000001000000}"/>
    <hyperlink ref="C1" location="Síntese!A1" display="Síntese!A1" xr:uid="{00000000-0004-0000-0A00-000002000000}"/>
  </hyperlinks>
  <pageMargins left="0.7" right="0.7" top="0.75" bottom="0.75" header="0.3" footer="0.3"/>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dimension ref="A1:R29"/>
  <sheetViews>
    <sheetView workbookViewId="0">
      <selection activeCell="B3" sqref="B3"/>
    </sheetView>
  </sheetViews>
  <sheetFormatPr defaultColWidth="11" defaultRowHeight="15.75" x14ac:dyDescent="0.5"/>
  <cols>
    <col min="1" max="1" width="10.875" style="4"/>
    <col min="2" max="4" width="3.625" style="5" customWidth="1"/>
    <col min="5" max="5" width="3" style="4" customWidth="1"/>
    <col min="6" max="13" width="10.875" style="4"/>
    <col min="14" max="14" width="5.625" style="4" customWidth="1"/>
    <col min="15" max="18" width="10.875" style="4"/>
  </cols>
  <sheetData>
    <row r="1" spans="1:18" ht="23.25" x14ac:dyDescent="0.7">
      <c r="A1" s="37" t="s">
        <v>34</v>
      </c>
      <c r="B1" s="37"/>
      <c r="C1" s="37"/>
      <c r="D1" s="1"/>
      <c r="E1"/>
      <c r="F1" s="7" t="s">
        <v>24</v>
      </c>
      <c r="G1"/>
      <c r="H1"/>
      <c r="I1"/>
      <c r="J1"/>
      <c r="K1"/>
      <c r="L1"/>
      <c r="M1"/>
      <c r="N1"/>
      <c r="O1"/>
      <c r="P1"/>
      <c r="Q1"/>
      <c r="R1"/>
    </row>
    <row r="2" spans="1:18" x14ac:dyDescent="0.5">
      <c r="A2"/>
      <c r="B2" s="1" t="s">
        <v>9</v>
      </c>
      <c r="C2" s="1" t="s">
        <v>10</v>
      </c>
      <c r="D2" s="1" t="s">
        <v>11</v>
      </c>
      <c r="E2"/>
      <c r="F2"/>
      <c r="G2"/>
      <c r="H2"/>
      <c r="I2"/>
      <c r="J2"/>
      <c r="K2"/>
      <c r="L2"/>
      <c r="M2"/>
      <c r="N2"/>
      <c r="O2"/>
      <c r="P2"/>
      <c r="Q2"/>
      <c r="R2"/>
    </row>
    <row r="3" spans="1:18" ht="18" x14ac:dyDescent="0.55000000000000004">
      <c r="A3"/>
      <c r="B3" s="6"/>
      <c r="C3" s="6" t="s">
        <v>5</v>
      </c>
      <c r="D3" s="6" t="s">
        <v>35</v>
      </c>
      <c r="E3"/>
      <c r="F3" s="8" t="s">
        <v>26</v>
      </c>
      <c r="G3"/>
      <c r="H3"/>
      <c r="I3"/>
      <c r="J3"/>
      <c r="K3"/>
      <c r="L3"/>
      <c r="M3"/>
      <c r="N3"/>
      <c r="O3"/>
      <c r="P3"/>
      <c r="Q3"/>
      <c r="R3"/>
    </row>
    <row r="4" spans="1:18" ht="32.1" customHeight="1" x14ac:dyDescent="0.5">
      <c r="A4"/>
      <c r="B4" s="1"/>
      <c r="C4" s="1"/>
      <c r="D4" s="1"/>
      <c r="E4"/>
      <c r="F4" s="33" t="s">
        <v>54</v>
      </c>
      <c r="G4" s="33"/>
      <c r="H4" s="33"/>
      <c r="I4" s="33"/>
      <c r="J4" s="33"/>
      <c r="K4" s="33"/>
      <c r="L4" s="33"/>
      <c r="M4" s="33"/>
      <c r="N4" s="33"/>
      <c r="O4"/>
      <c r="P4"/>
      <c r="Q4"/>
      <c r="R4"/>
    </row>
    <row r="5" spans="1:18" x14ac:dyDescent="0.5">
      <c r="A5"/>
      <c r="B5" s="1"/>
      <c r="C5" s="1"/>
      <c r="D5" s="1"/>
      <c r="E5"/>
      <c r="F5"/>
      <c r="G5"/>
      <c r="H5"/>
      <c r="I5"/>
      <c r="J5"/>
      <c r="K5"/>
      <c r="L5"/>
      <c r="M5"/>
      <c r="N5"/>
      <c r="O5"/>
      <c r="P5"/>
      <c r="Q5"/>
      <c r="R5"/>
    </row>
    <row r="6" spans="1:18" ht="18" x14ac:dyDescent="0.55000000000000004">
      <c r="A6" s="15"/>
      <c r="B6" s="16" t="s">
        <v>37</v>
      </c>
      <c r="C6" s="16"/>
      <c r="D6" s="16"/>
      <c r="E6" s="16"/>
      <c r="F6" s="16"/>
      <c r="G6" s="15"/>
      <c r="H6" s="15"/>
      <c r="I6" s="15"/>
      <c r="J6" s="15"/>
      <c r="K6" s="15"/>
      <c r="L6" s="15"/>
      <c r="M6" s="15"/>
      <c r="N6" s="15"/>
      <c r="O6" s="15"/>
      <c r="P6" s="15"/>
      <c r="Q6"/>
      <c r="R6"/>
    </row>
    <row r="7" spans="1:18" x14ac:dyDescent="0.5">
      <c r="A7" s="17"/>
      <c r="B7" s="18"/>
      <c r="C7" s="18"/>
      <c r="D7" s="18"/>
      <c r="E7" s="17"/>
      <c r="F7" s="17"/>
      <c r="G7" s="17"/>
      <c r="H7" s="17"/>
      <c r="I7" s="17"/>
      <c r="J7" s="17" t="s">
        <v>38</v>
      </c>
      <c r="K7" s="17"/>
      <c r="L7" s="17"/>
      <c r="M7" s="17"/>
      <c r="N7" s="17"/>
      <c r="O7" s="17"/>
      <c r="P7" s="17"/>
    </row>
    <row r="8" spans="1:18" x14ac:dyDescent="0.5">
      <c r="A8" s="17"/>
      <c r="B8" s="19"/>
      <c r="C8" s="19"/>
      <c r="D8" s="19"/>
      <c r="E8" s="19"/>
      <c r="F8" s="19"/>
      <c r="G8" s="19"/>
      <c r="H8" s="19"/>
      <c r="I8" s="17"/>
      <c r="J8" s="38"/>
      <c r="K8" s="38"/>
      <c r="L8" s="38"/>
      <c r="M8" s="38"/>
      <c r="N8" s="17"/>
      <c r="O8" s="17"/>
      <c r="P8" s="17"/>
    </row>
    <row r="9" spans="1:18" x14ac:dyDescent="0.5">
      <c r="A9" s="17"/>
      <c r="B9" s="19"/>
      <c r="C9" s="19"/>
      <c r="D9" s="19"/>
      <c r="E9" s="19"/>
      <c r="F9" s="19"/>
      <c r="G9" s="19"/>
      <c r="H9" s="19"/>
      <c r="I9" s="17"/>
      <c r="J9" s="38"/>
      <c r="K9" s="38"/>
      <c r="L9" s="38"/>
      <c r="M9" s="38"/>
      <c r="N9" s="17"/>
      <c r="O9" s="17"/>
      <c r="P9" s="17"/>
    </row>
    <row r="10" spans="1:18" x14ac:dyDescent="0.5">
      <c r="A10" s="17"/>
      <c r="B10" s="19"/>
      <c r="C10" s="19"/>
      <c r="D10" s="19"/>
      <c r="E10" s="19"/>
      <c r="F10" s="19"/>
      <c r="G10" s="19"/>
      <c r="H10" s="19"/>
      <c r="I10" s="17"/>
      <c r="J10" s="38"/>
      <c r="K10" s="38"/>
      <c r="L10" s="38"/>
      <c r="M10" s="38"/>
      <c r="N10" s="17"/>
      <c r="O10" s="17"/>
      <c r="P10" s="17"/>
    </row>
    <row r="11" spans="1:18" x14ac:dyDescent="0.5">
      <c r="A11" s="17"/>
      <c r="B11" s="19"/>
      <c r="C11" s="19"/>
      <c r="D11" s="19"/>
      <c r="E11" s="19"/>
      <c r="F11" s="19"/>
      <c r="G11" s="19"/>
      <c r="H11" s="19"/>
      <c r="I11" s="17"/>
      <c r="J11" s="38"/>
      <c r="K11" s="38"/>
      <c r="L11" s="38"/>
      <c r="M11" s="38"/>
      <c r="N11" s="17"/>
      <c r="O11" s="17"/>
      <c r="P11" s="17"/>
    </row>
    <row r="12" spans="1:18" x14ac:dyDescent="0.5">
      <c r="A12" s="17"/>
      <c r="B12" s="19"/>
      <c r="C12" s="19"/>
      <c r="D12" s="19"/>
      <c r="E12" s="19"/>
      <c r="F12" s="19"/>
      <c r="G12" s="19"/>
      <c r="H12" s="19"/>
      <c r="I12" s="17"/>
      <c r="J12" s="38"/>
      <c r="K12" s="38"/>
      <c r="L12" s="38"/>
      <c r="M12" s="38"/>
      <c r="N12" s="17"/>
      <c r="O12" s="17"/>
      <c r="P12" s="17"/>
    </row>
    <row r="13" spans="1:18" x14ac:dyDescent="0.5">
      <c r="A13" s="17"/>
      <c r="B13" s="19"/>
      <c r="C13" s="19"/>
      <c r="D13" s="19"/>
      <c r="E13" s="19"/>
      <c r="F13" s="19"/>
      <c r="G13" s="19"/>
      <c r="H13" s="19"/>
      <c r="I13" s="17"/>
      <c r="J13" s="38"/>
      <c r="K13" s="38"/>
      <c r="L13" s="38"/>
      <c r="M13" s="38"/>
      <c r="N13" s="17"/>
      <c r="O13" s="17"/>
      <c r="P13" s="17"/>
    </row>
    <row r="14" spans="1:18" x14ac:dyDescent="0.5">
      <c r="A14" s="17"/>
      <c r="B14" s="19"/>
      <c r="C14" s="19"/>
      <c r="D14" s="19"/>
      <c r="E14" s="19"/>
      <c r="F14" s="19"/>
      <c r="G14" s="19"/>
      <c r="H14" s="19"/>
      <c r="I14" s="17"/>
      <c r="J14" s="38"/>
      <c r="K14" s="38"/>
      <c r="L14" s="38"/>
      <c r="M14" s="38"/>
      <c r="N14" s="17"/>
      <c r="O14" s="17"/>
      <c r="P14" s="24"/>
    </row>
    <row r="15" spans="1:18" x14ac:dyDescent="0.5">
      <c r="A15" s="17"/>
      <c r="B15" s="19"/>
      <c r="C15" s="19"/>
      <c r="D15" s="19"/>
      <c r="E15" s="19"/>
      <c r="F15" s="19"/>
      <c r="G15" s="19"/>
      <c r="H15" s="19"/>
      <c r="I15" s="17"/>
      <c r="J15" s="38"/>
      <c r="K15" s="38"/>
      <c r="L15" s="38"/>
      <c r="M15" s="38"/>
      <c r="N15" s="17"/>
      <c r="O15" s="17"/>
      <c r="P15" s="17"/>
    </row>
    <row r="16" spans="1:18" x14ac:dyDescent="0.5">
      <c r="A16" s="17"/>
      <c r="B16" s="19"/>
      <c r="C16" s="19"/>
      <c r="D16" s="19"/>
      <c r="E16" s="19"/>
      <c r="F16" s="19"/>
      <c r="G16" s="19"/>
      <c r="H16" s="19"/>
      <c r="I16" s="17"/>
      <c r="J16" s="38"/>
      <c r="K16" s="38"/>
      <c r="L16" s="38"/>
      <c r="M16" s="38"/>
      <c r="N16" s="17"/>
      <c r="O16" s="17"/>
      <c r="P16" s="17"/>
    </row>
    <row r="17" spans="1:16" x14ac:dyDescent="0.5">
      <c r="A17" s="17"/>
      <c r="B17" s="19"/>
      <c r="C17" s="19"/>
      <c r="D17" s="19"/>
      <c r="E17" s="19"/>
      <c r="F17" s="19"/>
      <c r="G17" s="19"/>
      <c r="H17" s="19"/>
      <c r="I17" s="17"/>
      <c r="J17" s="38"/>
      <c r="K17" s="38"/>
      <c r="L17" s="38"/>
      <c r="M17" s="38"/>
      <c r="N17" s="17"/>
      <c r="O17" s="17"/>
      <c r="P17" s="17"/>
    </row>
    <row r="18" spans="1:16" x14ac:dyDescent="0.5">
      <c r="A18" s="17"/>
      <c r="B18" s="19"/>
      <c r="C18" s="19"/>
      <c r="D18" s="19"/>
      <c r="E18" s="19"/>
      <c r="F18" s="19"/>
      <c r="G18" s="19"/>
      <c r="H18" s="19"/>
      <c r="I18" s="17"/>
      <c r="J18" s="38"/>
      <c r="K18" s="38"/>
      <c r="L18" s="38"/>
      <c r="M18" s="38"/>
      <c r="N18" s="17"/>
      <c r="O18" s="17"/>
      <c r="P18" s="17"/>
    </row>
    <row r="19" spans="1:16" x14ac:dyDescent="0.5">
      <c r="A19" s="17"/>
      <c r="B19" s="19"/>
      <c r="C19" s="19"/>
      <c r="D19" s="19"/>
      <c r="E19" s="19"/>
      <c r="F19" s="19"/>
      <c r="G19" s="19"/>
      <c r="H19" s="19"/>
      <c r="I19" s="17"/>
      <c r="J19" s="38"/>
      <c r="K19" s="38"/>
      <c r="L19" s="38"/>
      <c r="M19" s="38"/>
      <c r="N19" s="17"/>
      <c r="O19" s="17"/>
      <c r="P19" s="17"/>
    </row>
    <row r="20" spans="1:16" x14ac:dyDescent="0.5">
      <c r="A20" s="17"/>
      <c r="B20" s="19"/>
      <c r="C20" s="19"/>
      <c r="D20" s="19"/>
      <c r="E20" s="19"/>
      <c r="F20" s="19"/>
      <c r="G20" s="19"/>
      <c r="H20" s="19"/>
      <c r="I20" s="17"/>
      <c r="J20" s="38"/>
      <c r="K20" s="38"/>
      <c r="L20" s="38"/>
      <c r="M20" s="38"/>
      <c r="N20" s="17"/>
      <c r="O20" s="17"/>
      <c r="P20" s="17"/>
    </row>
    <row r="21" spans="1:16" x14ac:dyDescent="0.5">
      <c r="A21" s="17"/>
      <c r="B21" s="19"/>
      <c r="C21" s="19"/>
      <c r="D21" s="19"/>
      <c r="E21" s="19"/>
      <c r="F21" s="19"/>
      <c r="G21" s="19"/>
      <c r="H21" s="19"/>
      <c r="I21" s="17"/>
      <c r="J21" s="38"/>
      <c r="K21" s="38"/>
      <c r="L21" s="38"/>
      <c r="M21" s="38"/>
      <c r="N21" s="17"/>
      <c r="O21" s="17"/>
      <c r="P21" s="17"/>
    </row>
    <row r="22" spans="1:16" x14ac:dyDescent="0.5">
      <c r="A22" s="17"/>
      <c r="B22" s="19"/>
      <c r="C22" s="19"/>
      <c r="D22" s="19"/>
      <c r="E22" s="19"/>
      <c r="F22" s="19"/>
      <c r="G22" s="19"/>
      <c r="H22" s="19"/>
      <c r="I22" s="17"/>
      <c r="J22" s="38"/>
      <c r="K22" s="38"/>
      <c r="L22" s="38"/>
      <c r="M22" s="38"/>
      <c r="N22" s="17"/>
      <c r="O22" s="17"/>
      <c r="P22" s="17"/>
    </row>
    <row r="23" spans="1:16" x14ac:dyDescent="0.5">
      <c r="A23" s="17"/>
      <c r="B23" s="19"/>
      <c r="C23" s="19"/>
      <c r="D23" s="19"/>
      <c r="E23" s="19"/>
      <c r="F23" s="19"/>
      <c r="G23" s="19"/>
      <c r="H23" s="19"/>
      <c r="I23" s="17"/>
      <c r="J23" s="38"/>
      <c r="K23" s="38"/>
      <c r="L23" s="38"/>
      <c r="M23" s="38"/>
      <c r="N23" s="17"/>
      <c r="O23" s="17"/>
      <c r="P23" s="17"/>
    </row>
    <row r="24" spans="1:16" x14ac:dyDescent="0.5">
      <c r="A24" s="17"/>
      <c r="B24" s="19"/>
      <c r="C24" s="19"/>
      <c r="D24" s="19"/>
      <c r="E24" s="19"/>
      <c r="F24" s="19"/>
      <c r="G24" s="19"/>
      <c r="H24" s="19"/>
      <c r="I24" s="17"/>
      <c r="J24" s="38"/>
      <c r="K24" s="38"/>
      <c r="L24" s="38"/>
      <c r="M24" s="38"/>
      <c r="N24" s="17"/>
      <c r="O24" s="17"/>
      <c r="P24" s="17"/>
    </row>
    <row r="25" spans="1:16" x14ac:dyDescent="0.5">
      <c r="A25" s="17"/>
      <c r="B25" s="19"/>
      <c r="C25" s="19"/>
      <c r="D25" s="19"/>
      <c r="E25" s="19"/>
      <c r="F25" s="19"/>
      <c r="G25" s="19"/>
      <c r="H25" s="19"/>
      <c r="I25" s="17"/>
      <c r="J25" s="38"/>
      <c r="K25" s="38"/>
      <c r="L25" s="38"/>
      <c r="M25" s="38"/>
      <c r="N25" s="17"/>
      <c r="O25" s="17"/>
      <c r="P25" s="17"/>
    </row>
    <row r="26" spans="1:16" x14ac:dyDescent="0.5">
      <c r="A26" s="17"/>
      <c r="B26" s="19"/>
      <c r="C26" s="19"/>
      <c r="D26" s="19"/>
      <c r="E26" s="19"/>
      <c r="F26" s="19"/>
      <c r="G26" s="19"/>
      <c r="H26" s="19"/>
      <c r="I26" s="17"/>
      <c r="J26" s="38"/>
      <c r="K26" s="38"/>
      <c r="L26" s="38"/>
      <c r="M26" s="38"/>
      <c r="N26" s="17"/>
      <c r="O26" s="17"/>
      <c r="P26" s="17"/>
    </row>
    <row r="27" spans="1:16" x14ac:dyDescent="0.5">
      <c r="A27" s="17"/>
      <c r="B27" s="19"/>
      <c r="C27" s="19"/>
      <c r="D27" s="19"/>
      <c r="E27" s="19"/>
      <c r="F27" s="19"/>
      <c r="G27" s="19"/>
      <c r="H27" s="19"/>
      <c r="I27" s="17"/>
      <c r="J27" s="38"/>
      <c r="K27" s="38"/>
      <c r="L27" s="38"/>
      <c r="M27" s="38"/>
      <c r="N27" s="17"/>
      <c r="O27" s="17"/>
      <c r="P27" s="17"/>
    </row>
    <row r="28" spans="1:16" x14ac:dyDescent="0.5">
      <c r="A28" s="17"/>
      <c r="B28" s="18"/>
      <c r="C28" s="18"/>
      <c r="D28" s="18"/>
      <c r="E28" s="17"/>
      <c r="F28" s="17"/>
      <c r="G28" s="17"/>
      <c r="H28" s="17"/>
      <c r="I28" s="17"/>
      <c r="J28" s="17"/>
      <c r="K28" s="17"/>
      <c r="L28" s="17"/>
      <c r="M28" s="17"/>
      <c r="N28" s="17"/>
      <c r="O28" s="17"/>
      <c r="P28" s="17"/>
    </row>
    <row r="29" spans="1:16" x14ac:dyDescent="0.5">
      <c r="A29" s="17"/>
      <c r="B29" s="18"/>
      <c r="C29" s="18"/>
      <c r="D29" s="18"/>
      <c r="E29" s="17"/>
      <c r="F29" s="17"/>
      <c r="G29" s="17"/>
      <c r="H29" s="17"/>
      <c r="I29" s="17"/>
      <c r="J29" s="17"/>
      <c r="K29" s="17"/>
      <c r="L29" s="17"/>
      <c r="M29" s="17"/>
      <c r="N29" s="17"/>
      <c r="O29" s="17"/>
      <c r="P29" s="17"/>
    </row>
  </sheetData>
  <sheetProtection selectLockedCells="1"/>
  <mergeCells count="3">
    <mergeCell ref="F4:N4"/>
    <mergeCell ref="J8:M27"/>
    <mergeCell ref="A1:C1"/>
  </mergeCells>
  <hyperlinks>
    <hyperlink ref="A1" location="Síntese!A1" display="voltar à página inicial" xr:uid="{00000000-0004-0000-0B00-000000000000}"/>
    <hyperlink ref="B1" location="Síntese!A1" display="Síntese!A1" xr:uid="{00000000-0004-0000-0B00-000001000000}"/>
    <hyperlink ref="C1" location="Síntese!A1" display="Síntese!A1" xr:uid="{00000000-0004-0000-0B00-000002000000}"/>
  </hyperlinks>
  <pageMargins left="0.7" right="0.7" top="0.75" bottom="0.75" header="0.3" footer="0.3"/>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dimension ref="A1:R29"/>
  <sheetViews>
    <sheetView topLeftCell="A2" zoomScale="120" zoomScaleNormal="120" workbookViewId="0">
      <selection activeCell="J8" sqref="J8:M27"/>
    </sheetView>
  </sheetViews>
  <sheetFormatPr defaultColWidth="11" defaultRowHeight="15.75" x14ac:dyDescent="0.5"/>
  <cols>
    <col min="1" max="1" width="10.875" style="4"/>
    <col min="2" max="4" width="3.625" style="5" customWidth="1"/>
    <col min="5" max="5" width="3" style="4" customWidth="1"/>
    <col min="6" max="13" width="10.875" style="4"/>
    <col min="14" max="14" width="5.625" style="4" customWidth="1"/>
    <col min="15" max="18" width="10.875" style="4"/>
  </cols>
  <sheetData>
    <row r="1" spans="1:18" ht="23.25" x14ac:dyDescent="0.7">
      <c r="A1" s="37" t="s">
        <v>34</v>
      </c>
      <c r="B1" s="37"/>
      <c r="C1" s="37"/>
      <c r="D1" s="1"/>
      <c r="E1"/>
      <c r="F1" s="7" t="s">
        <v>24</v>
      </c>
      <c r="G1"/>
      <c r="H1"/>
      <c r="I1"/>
      <c r="J1"/>
      <c r="K1"/>
      <c r="L1"/>
      <c r="M1"/>
      <c r="N1"/>
      <c r="O1"/>
      <c r="P1"/>
      <c r="Q1"/>
      <c r="R1"/>
    </row>
    <row r="2" spans="1:18" x14ac:dyDescent="0.5">
      <c r="A2"/>
      <c r="B2" s="1" t="s">
        <v>9</v>
      </c>
      <c r="C2" s="1" t="s">
        <v>10</v>
      </c>
      <c r="D2" s="1" t="s">
        <v>11</v>
      </c>
      <c r="E2"/>
      <c r="F2"/>
      <c r="G2"/>
      <c r="H2"/>
      <c r="I2"/>
      <c r="J2"/>
      <c r="K2"/>
      <c r="L2"/>
      <c r="M2"/>
      <c r="N2"/>
      <c r="O2"/>
      <c r="P2"/>
      <c r="Q2"/>
      <c r="R2"/>
    </row>
    <row r="3" spans="1:18" ht="18" x14ac:dyDescent="0.55000000000000004">
      <c r="A3"/>
      <c r="B3" s="6" t="s">
        <v>35</v>
      </c>
      <c r="C3" s="6" t="s">
        <v>5</v>
      </c>
      <c r="D3" s="6"/>
      <c r="E3"/>
      <c r="F3" s="8" t="s">
        <v>27</v>
      </c>
      <c r="G3"/>
      <c r="H3"/>
      <c r="I3"/>
      <c r="J3"/>
      <c r="K3"/>
      <c r="L3"/>
      <c r="M3"/>
      <c r="N3"/>
      <c r="O3"/>
      <c r="P3"/>
      <c r="Q3"/>
      <c r="R3"/>
    </row>
    <row r="4" spans="1:18" ht="48" customHeight="1" x14ac:dyDescent="0.5">
      <c r="A4"/>
      <c r="B4" s="1"/>
      <c r="C4" s="1"/>
      <c r="D4" s="1"/>
      <c r="E4"/>
      <c r="F4" s="33" t="s">
        <v>55</v>
      </c>
      <c r="G4" s="33"/>
      <c r="H4" s="33"/>
      <c r="I4" s="33"/>
      <c r="J4" s="33"/>
      <c r="K4" s="33"/>
      <c r="L4" s="33"/>
      <c r="M4" s="33"/>
      <c r="N4" s="33"/>
      <c r="O4"/>
      <c r="P4"/>
      <c r="Q4"/>
      <c r="R4"/>
    </row>
    <row r="5" spans="1:18" x14ac:dyDescent="0.5">
      <c r="A5"/>
      <c r="B5" s="1"/>
      <c r="C5" s="1"/>
      <c r="D5" s="1"/>
      <c r="E5"/>
      <c r="F5"/>
      <c r="G5"/>
      <c r="H5"/>
      <c r="I5"/>
      <c r="J5"/>
      <c r="K5"/>
      <c r="L5"/>
      <c r="M5"/>
      <c r="N5"/>
      <c r="O5"/>
      <c r="P5"/>
      <c r="Q5"/>
      <c r="R5"/>
    </row>
    <row r="6" spans="1:18" ht="18" x14ac:dyDescent="0.55000000000000004">
      <c r="A6" s="15"/>
      <c r="B6" s="16" t="s">
        <v>37</v>
      </c>
      <c r="C6" s="16"/>
      <c r="D6" s="16"/>
      <c r="E6" s="16"/>
      <c r="F6" s="16"/>
      <c r="G6" s="15"/>
      <c r="H6" s="15"/>
      <c r="I6" s="15"/>
      <c r="J6" s="15"/>
      <c r="K6" s="15"/>
      <c r="L6" s="15"/>
      <c r="M6" s="15"/>
      <c r="N6" s="15"/>
      <c r="O6" s="15"/>
      <c r="P6" s="15"/>
      <c r="Q6"/>
      <c r="R6"/>
    </row>
    <row r="7" spans="1:18" x14ac:dyDescent="0.5">
      <c r="A7" s="17"/>
      <c r="B7" s="18"/>
      <c r="C7" s="18"/>
      <c r="D7" s="18"/>
      <c r="E7" s="17"/>
      <c r="F7" s="17"/>
      <c r="G7" s="17"/>
      <c r="H7" s="17"/>
      <c r="I7" s="17"/>
      <c r="J7" s="17" t="s">
        <v>38</v>
      </c>
      <c r="K7" s="17"/>
      <c r="L7" s="17"/>
      <c r="M7" s="17"/>
      <c r="N7" s="17"/>
      <c r="O7" s="17"/>
      <c r="P7" s="17"/>
    </row>
    <row r="8" spans="1:18" x14ac:dyDescent="0.5">
      <c r="A8" s="17"/>
      <c r="B8" s="23"/>
      <c r="C8" s="23"/>
      <c r="D8" s="23"/>
      <c r="E8" s="23"/>
      <c r="F8" s="23"/>
      <c r="G8" s="23"/>
      <c r="H8" s="23"/>
      <c r="I8" s="17"/>
      <c r="J8" s="36" t="s">
        <v>67</v>
      </c>
      <c r="K8" s="36"/>
      <c r="L8" s="36"/>
      <c r="M8" s="36"/>
      <c r="N8" s="17"/>
      <c r="O8" s="17"/>
      <c r="P8" s="17"/>
    </row>
    <row r="9" spans="1:18" x14ac:dyDescent="0.5">
      <c r="A9" s="17"/>
      <c r="B9" s="23"/>
      <c r="C9" s="23"/>
      <c r="D9" s="23"/>
      <c r="E9" s="23"/>
      <c r="F9" s="23"/>
      <c r="G9" s="23"/>
      <c r="H9" s="23"/>
      <c r="I9" s="17"/>
      <c r="J9" s="36"/>
      <c r="K9" s="36"/>
      <c r="L9" s="36"/>
      <c r="M9" s="36"/>
      <c r="N9" s="17"/>
      <c r="O9" s="17"/>
      <c r="P9" s="17"/>
    </row>
    <row r="10" spans="1:18" x14ac:dyDescent="0.5">
      <c r="A10" s="17"/>
      <c r="B10" s="23"/>
      <c r="C10" s="23"/>
      <c r="D10" s="23"/>
      <c r="E10" s="23"/>
      <c r="F10" s="23"/>
      <c r="G10" s="23"/>
      <c r="H10" s="23"/>
      <c r="I10" s="17"/>
      <c r="J10" s="36"/>
      <c r="K10" s="36"/>
      <c r="L10" s="36"/>
      <c r="M10" s="36"/>
      <c r="N10" s="17"/>
      <c r="O10" s="17"/>
      <c r="P10" s="17"/>
    </row>
    <row r="11" spans="1:18" x14ac:dyDescent="0.5">
      <c r="A11" s="17"/>
      <c r="B11" s="23"/>
      <c r="C11" s="23"/>
      <c r="D11" s="23"/>
      <c r="E11" s="23"/>
      <c r="F11" s="23"/>
      <c r="G11" s="23"/>
      <c r="H11" s="23"/>
      <c r="I11" s="17"/>
      <c r="J11" s="36"/>
      <c r="K11" s="36"/>
      <c r="L11" s="36"/>
      <c r="M11" s="36"/>
      <c r="N11" s="17"/>
      <c r="O11" s="17"/>
      <c r="P11" s="17"/>
    </row>
    <row r="12" spans="1:18" x14ac:dyDescent="0.5">
      <c r="A12" s="17"/>
      <c r="B12" s="23"/>
      <c r="C12" s="23"/>
      <c r="D12" s="23"/>
      <c r="E12" s="23"/>
      <c r="F12" s="23"/>
      <c r="G12" s="23"/>
      <c r="H12" s="23"/>
      <c r="I12" s="17"/>
      <c r="J12" s="36"/>
      <c r="K12" s="36"/>
      <c r="L12" s="36"/>
      <c r="M12" s="36"/>
      <c r="N12" s="17"/>
      <c r="O12" s="17"/>
      <c r="P12" s="17"/>
    </row>
    <row r="13" spans="1:18" x14ac:dyDescent="0.5">
      <c r="A13" s="17"/>
      <c r="B13" s="23"/>
      <c r="C13" s="23"/>
      <c r="D13" s="23"/>
      <c r="E13" s="23"/>
      <c r="F13" s="23"/>
      <c r="G13" s="23"/>
      <c r="H13" s="23"/>
      <c r="I13" s="17"/>
      <c r="J13" s="36"/>
      <c r="K13" s="36"/>
      <c r="L13" s="36"/>
      <c r="M13" s="36"/>
      <c r="N13" s="17"/>
      <c r="O13" s="17"/>
      <c r="P13" s="17"/>
    </row>
    <row r="14" spans="1:18" x14ac:dyDescent="0.5">
      <c r="A14" s="17"/>
      <c r="B14" s="23"/>
      <c r="C14" s="23"/>
      <c r="D14" s="23"/>
      <c r="E14" s="23"/>
      <c r="F14" s="23"/>
      <c r="G14" s="23"/>
      <c r="H14" s="23"/>
      <c r="I14" s="17"/>
      <c r="J14" s="36"/>
      <c r="K14" s="36"/>
      <c r="L14" s="36"/>
      <c r="M14" s="36"/>
      <c r="N14" s="17"/>
      <c r="O14" s="17"/>
      <c r="P14" s="17"/>
    </row>
    <row r="15" spans="1:18" x14ac:dyDescent="0.5">
      <c r="A15" s="17"/>
      <c r="B15" s="23"/>
      <c r="C15" s="23"/>
      <c r="D15" s="23"/>
      <c r="E15" s="23"/>
      <c r="F15" s="23"/>
      <c r="G15" s="23"/>
      <c r="H15" s="23"/>
      <c r="I15" s="17"/>
      <c r="J15" s="36"/>
      <c r="K15" s="36"/>
      <c r="L15" s="36"/>
      <c r="M15" s="36"/>
      <c r="N15" s="17"/>
      <c r="O15" s="17"/>
      <c r="P15" s="17"/>
    </row>
    <row r="16" spans="1:18" x14ac:dyDescent="0.5">
      <c r="A16" s="17"/>
      <c r="B16" s="23"/>
      <c r="C16" s="23"/>
      <c r="D16" s="23"/>
      <c r="E16" s="23"/>
      <c r="F16" s="23"/>
      <c r="G16" s="23"/>
      <c r="H16" s="23"/>
      <c r="I16" s="17"/>
      <c r="J16" s="36"/>
      <c r="K16" s="36"/>
      <c r="L16" s="36"/>
      <c r="M16" s="36"/>
      <c r="N16" s="17"/>
      <c r="O16" s="17"/>
      <c r="P16" s="17"/>
    </row>
    <row r="17" spans="1:16" x14ac:dyDescent="0.5">
      <c r="A17" s="17"/>
      <c r="B17" s="23"/>
      <c r="C17" s="23"/>
      <c r="D17" s="23"/>
      <c r="E17" s="23"/>
      <c r="F17" s="23"/>
      <c r="G17" s="23"/>
      <c r="H17" s="23"/>
      <c r="I17" s="17"/>
      <c r="J17" s="36"/>
      <c r="K17" s="36"/>
      <c r="L17" s="36"/>
      <c r="M17" s="36"/>
      <c r="N17" s="17"/>
      <c r="O17" s="17"/>
      <c r="P17" s="17"/>
    </row>
    <row r="18" spans="1:16" x14ac:dyDescent="0.5">
      <c r="A18" s="17"/>
      <c r="B18" s="23"/>
      <c r="C18" s="23"/>
      <c r="D18" s="23"/>
      <c r="E18" s="23"/>
      <c r="F18" s="23"/>
      <c r="G18" s="23"/>
      <c r="H18" s="23"/>
      <c r="I18" s="17"/>
      <c r="J18" s="36"/>
      <c r="K18" s="36"/>
      <c r="L18" s="36"/>
      <c r="M18" s="36"/>
      <c r="N18" s="17"/>
      <c r="O18" s="17"/>
      <c r="P18" s="17"/>
    </row>
    <row r="19" spans="1:16" x14ac:dyDescent="0.5">
      <c r="A19" s="17"/>
      <c r="B19" s="23"/>
      <c r="C19" s="23"/>
      <c r="D19" s="23"/>
      <c r="E19" s="23"/>
      <c r="F19" s="23"/>
      <c r="G19" s="23"/>
      <c r="H19" s="23"/>
      <c r="I19" s="17"/>
      <c r="J19" s="36"/>
      <c r="K19" s="36"/>
      <c r="L19" s="36"/>
      <c r="M19" s="36"/>
      <c r="N19" s="17"/>
      <c r="O19" s="17"/>
      <c r="P19" s="17"/>
    </row>
    <row r="20" spans="1:16" x14ac:dyDescent="0.5">
      <c r="A20" s="17"/>
      <c r="B20" s="23"/>
      <c r="C20" s="23"/>
      <c r="D20" s="23"/>
      <c r="E20" s="23"/>
      <c r="F20" s="23"/>
      <c r="G20" s="23"/>
      <c r="H20" s="23"/>
      <c r="I20" s="17"/>
      <c r="J20" s="36"/>
      <c r="K20" s="36"/>
      <c r="L20" s="36"/>
      <c r="M20" s="36"/>
      <c r="N20" s="17"/>
      <c r="O20" s="17"/>
      <c r="P20" s="17"/>
    </row>
    <row r="21" spans="1:16" x14ac:dyDescent="0.5">
      <c r="A21" s="17"/>
      <c r="B21" s="23"/>
      <c r="C21" s="23"/>
      <c r="D21" s="23"/>
      <c r="E21" s="23"/>
      <c r="F21" s="23"/>
      <c r="G21" s="23"/>
      <c r="H21" s="23"/>
      <c r="I21" s="17"/>
      <c r="J21" s="36"/>
      <c r="K21" s="36"/>
      <c r="L21" s="36"/>
      <c r="M21" s="36"/>
      <c r="N21" s="17"/>
      <c r="O21" s="17"/>
      <c r="P21" s="17"/>
    </row>
    <row r="22" spans="1:16" x14ac:dyDescent="0.5">
      <c r="A22" s="17"/>
      <c r="B22" s="23"/>
      <c r="C22" s="23"/>
      <c r="D22" s="23"/>
      <c r="E22" s="23"/>
      <c r="F22" s="23"/>
      <c r="G22" s="23"/>
      <c r="H22" s="23"/>
      <c r="I22" s="17"/>
      <c r="J22" s="36"/>
      <c r="K22" s="36"/>
      <c r="L22" s="36"/>
      <c r="M22" s="36"/>
      <c r="N22" s="17"/>
      <c r="O22" s="17"/>
      <c r="P22" s="17"/>
    </row>
    <row r="23" spans="1:16" x14ac:dyDescent="0.5">
      <c r="A23" s="17"/>
      <c r="B23" s="23"/>
      <c r="C23" s="23"/>
      <c r="D23" s="23"/>
      <c r="E23" s="23"/>
      <c r="F23" s="23"/>
      <c r="G23" s="23"/>
      <c r="H23" s="23"/>
      <c r="I23" s="17"/>
      <c r="J23" s="36"/>
      <c r="K23" s="36"/>
      <c r="L23" s="36"/>
      <c r="M23" s="36"/>
      <c r="N23" s="17"/>
      <c r="O23" s="17"/>
      <c r="P23" s="17"/>
    </row>
    <row r="24" spans="1:16" x14ac:dyDescent="0.5">
      <c r="A24" s="17"/>
      <c r="B24" s="23"/>
      <c r="C24" s="23"/>
      <c r="D24" s="23"/>
      <c r="E24" s="23"/>
      <c r="F24" s="23"/>
      <c r="G24" s="23"/>
      <c r="H24" s="23"/>
      <c r="I24" s="17"/>
      <c r="J24" s="36"/>
      <c r="K24" s="36"/>
      <c r="L24" s="36"/>
      <c r="M24" s="36"/>
      <c r="N24" s="17"/>
      <c r="O24" s="17"/>
      <c r="P24" s="17"/>
    </row>
    <row r="25" spans="1:16" x14ac:dyDescent="0.5">
      <c r="A25" s="17"/>
      <c r="B25" s="23"/>
      <c r="C25" s="23"/>
      <c r="D25" s="23"/>
      <c r="E25" s="23"/>
      <c r="F25" s="23"/>
      <c r="G25" s="23"/>
      <c r="H25" s="23"/>
      <c r="I25" s="17"/>
      <c r="J25" s="36"/>
      <c r="K25" s="36"/>
      <c r="L25" s="36"/>
      <c r="M25" s="36"/>
      <c r="N25" s="17"/>
      <c r="O25" s="17"/>
      <c r="P25" s="17"/>
    </row>
    <row r="26" spans="1:16" x14ac:dyDescent="0.5">
      <c r="A26" s="17"/>
      <c r="B26" s="23"/>
      <c r="C26" s="23"/>
      <c r="D26" s="23"/>
      <c r="E26" s="23"/>
      <c r="F26" s="23"/>
      <c r="G26" s="23"/>
      <c r="H26" s="23"/>
      <c r="I26" s="17"/>
      <c r="J26" s="36"/>
      <c r="K26" s="36"/>
      <c r="L26" s="36"/>
      <c r="M26" s="36"/>
      <c r="N26" s="17"/>
      <c r="O26" s="17"/>
      <c r="P26" s="17"/>
    </row>
    <row r="27" spans="1:16" x14ac:dyDescent="0.5">
      <c r="A27" s="17"/>
      <c r="B27" s="23"/>
      <c r="C27" s="23"/>
      <c r="D27" s="23"/>
      <c r="E27" s="23"/>
      <c r="F27" s="23"/>
      <c r="G27" s="23"/>
      <c r="H27" s="23"/>
      <c r="I27" s="17"/>
      <c r="J27" s="36"/>
      <c r="K27" s="36"/>
      <c r="L27" s="36"/>
      <c r="M27" s="36"/>
      <c r="N27" s="17"/>
      <c r="O27" s="17"/>
      <c r="P27" s="17"/>
    </row>
    <row r="28" spans="1:16" x14ac:dyDescent="0.5">
      <c r="A28" s="17"/>
      <c r="B28" s="18"/>
      <c r="C28" s="18"/>
      <c r="D28" s="18"/>
      <c r="E28" s="17"/>
      <c r="F28" s="17"/>
      <c r="G28" s="17"/>
      <c r="H28" s="17"/>
      <c r="I28" s="17"/>
      <c r="J28" s="17"/>
      <c r="K28" s="17"/>
      <c r="L28" s="17"/>
      <c r="M28" s="17"/>
      <c r="N28" s="17"/>
      <c r="O28" s="17"/>
      <c r="P28" s="17"/>
    </row>
    <row r="29" spans="1:16" x14ac:dyDescent="0.5">
      <c r="A29" s="17"/>
      <c r="B29" s="18"/>
      <c r="C29" s="18"/>
      <c r="D29" s="18"/>
      <c r="E29" s="17"/>
      <c r="F29" s="17"/>
      <c r="G29" s="17"/>
      <c r="H29" s="17"/>
      <c r="I29" s="17"/>
      <c r="J29" s="17"/>
      <c r="K29" s="17"/>
      <c r="L29" s="17"/>
      <c r="M29" s="17"/>
      <c r="N29" s="17"/>
      <c r="O29" s="17"/>
      <c r="P29" s="17"/>
    </row>
  </sheetData>
  <sheetProtection selectLockedCells="1"/>
  <mergeCells count="3">
    <mergeCell ref="F4:N4"/>
    <mergeCell ref="J8:M27"/>
    <mergeCell ref="A1:C1"/>
  </mergeCells>
  <hyperlinks>
    <hyperlink ref="A1" location="Síntese!A1" display="voltar à página inicial" xr:uid="{00000000-0004-0000-0C00-000000000000}"/>
    <hyperlink ref="B1" location="Síntese!A1" display="Síntese!A1" xr:uid="{00000000-0004-0000-0C00-000001000000}"/>
    <hyperlink ref="C1" location="Síntese!A1" display="Síntese!A1" xr:uid="{00000000-0004-0000-0C00-000002000000}"/>
  </hyperlinks>
  <pageMargins left="0.7" right="0.7" top="0.75" bottom="0.75" header="0.3" footer="0.3"/>
  <drawing r:id="rId1"/>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dimension ref="A1:R29"/>
  <sheetViews>
    <sheetView tabSelected="1" zoomScale="110" zoomScaleNormal="110" workbookViewId="0">
      <selection activeCell="P7" sqref="P7"/>
    </sheetView>
  </sheetViews>
  <sheetFormatPr defaultColWidth="11" defaultRowHeight="15.75" x14ac:dyDescent="0.5"/>
  <cols>
    <col min="1" max="1" width="10.875" style="4"/>
    <col min="2" max="4" width="3.625" style="5" customWidth="1"/>
    <col min="5" max="5" width="3" style="4" customWidth="1"/>
    <col min="6" max="13" width="10.875" style="4"/>
    <col min="14" max="14" width="5.625" style="4" customWidth="1"/>
    <col min="15" max="18" width="10.875" style="4"/>
  </cols>
  <sheetData>
    <row r="1" spans="1:18" ht="23.25" x14ac:dyDescent="0.7">
      <c r="A1" s="37" t="s">
        <v>34</v>
      </c>
      <c r="B1" s="37"/>
      <c r="C1" s="37"/>
      <c r="D1" s="1"/>
      <c r="E1"/>
      <c r="F1" s="7" t="s">
        <v>24</v>
      </c>
      <c r="G1"/>
      <c r="H1"/>
      <c r="I1"/>
      <c r="J1"/>
      <c r="K1"/>
      <c r="L1"/>
      <c r="M1"/>
      <c r="N1"/>
      <c r="O1"/>
      <c r="P1"/>
      <c r="Q1"/>
      <c r="R1"/>
    </row>
    <row r="2" spans="1:18" x14ac:dyDescent="0.5">
      <c r="A2"/>
      <c r="B2" s="1" t="s">
        <v>9</v>
      </c>
      <c r="C2" s="1" t="s">
        <v>10</v>
      </c>
      <c r="D2" s="1" t="s">
        <v>11</v>
      </c>
      <c r="E2"/>
      <c r="F2"/>
      <c r="G2"/>
      <c r="H2"/>
      <c r="I2"/>
      <c r="J2"/>
      <c r="K2"/>
      <c r="L2"/>
      <c r="M2"/>
      <c r="N2"/>
      <c r="O2"/>
      <c r="P2"/>
      <c r="Q2"/>
      <c r="R2"/>
    </row>
    <row r="3" spans="1:18" ht="18" x14ac:dyDescent="0.55000000000000004">
      <c r="A3"/>
      <c r="B3" s="6" t="s">
        <v>35</v>
      </c>
      <c r="C3" s="6" t="s">
        <v>5</v>
      </c>
      <c r="D3" s="6" t="s">
        <v>5</v>
      </c>
      <c r="E3"/>
      <c r="F3" s="8" t="s">
        <v>28</v>
      </c>
      <c r="G3"/>
      <c r="H3"/>
      <c r="I3"/>
      <c r="J3"/>
      <c r="K3"/>
      <c r="L3"/>
      <c r="M3"/>
      <c r="N3"/>
      <c r="O3"/>
      <c r="P3"/>
      <c r="Q3"/>
      <c r="R3"/>
    </row>
    <row r="4" spans="1:18" ht="48" customHeight="1" x14ac:dyDescent="0.5">
      <c r="A4"/>
      <c r="B4" s="1"/>
      <c r="C4" s="1"/>
      <c r="D4" s="1"/>
      <c r="E4"/>
      <c r="F4" s="33" t="s">
        <v>56</v>
      </c>
      <c r="G4" s="33"/>
      <c r="H4" s="33"/>
      <c r="I4" s="33"/>
      <c r="J4" s="33"/>
      <c r="K4" s="33"/>
      <c r="L4" s="33"/>
      <c r="M4" s="33"/>
      <c r="N4" s="33"/>
      <c r="O4"/>
      <c r="P4"/>
      <c r="Q4"/>
      <c r="R4"/>
    </row>
    <row r="5" spans="1:18" x14ac:dyDescent="0.5">
      <c r="A5"/>
      <c r="B5" s="1"/>
      <c r="C5" s="1"/>
      <c r="D5" s="1"/>
      <c r="E5"/>
      <c r="F5"/>
      <c r="G5"/>
      <c r="H5"/>
      <c r="I5"/>
      <c r="J5"/>
      <c r="K5"/>
      <c r="L5"/>
      <c r="M5"/>
      <c r="N5"/>
      <c r="O5"/>
      <c r="P5"/>
      <c r="Q5"/>
      <c r="R5"/>
    </row>
    <row r="6" spans="1:18" ht="18" x14ac:dyDescent="0.55000000000000004">
      <c r="A6" s="15"/>
      <c r="B6" s="16" t="s">
        <v>37</v>
      </c>
      <c r="C6" s="16"/>
      <c r="D6" s="16"/>
      <c r="E6" s="16"/>
      <c r="F6" s="16"/>
      <c r="G6" s="15"/>
      <c r="H6" s="15"/>
      <c r="I6" s="15"/>
      <c r="J6" s="15"/>
      <c r="K6" s="15"/>
      <c r="L6" s="15"/>
      <c r="M6" s="15"/>
      <c r="N6" s="15"/>
      <c r="O6" s="15"/>
      <c r="P6" s="15"/>
      <c r="Q6"/>
      <c r="R6"/>
    </row>
    <row r="7" spans="1:18" x14ac:dyDescent="0.5">
      <c r="A7" s="17"/>
      <c r="B7" s="18"/>
      <c r="C7" s="18"/>
      <c r="D7" s="18"/>
      <c r="E7" s="17"/>
      <c r="F7" s="17"/>
      <c r="G7" s="17"/>
      <c r="H7" s="17"/>
      <c r="I7" s="17"/>
      <c r="J7" s="17" t="s">
        <v>38</v>
      </c>
      <c r="K7" s="17"/>
      <c r="L7" s="17"/>
      <c r="M7" s="17"/>
      <c r="N7" s="17"/>
      <c r="O7" s="17"/>
      <c r="P7" s="17"/>
    </row>
    <row r="8" spans="1:18" x14ac:dyDescent="0.5">
      <c r="A8" s="17"/>
      <c r="B8" s="23"/>
      <c r="C8" s="23"/>
      <c r="D8" s="23"/>
      <c r="E8" s="23"/>
      <c r="F8" s="23"/>
      <c r="G8" s="23"/>
      <c r="H8" s="23"/>
      <c r="I8" s="17"/>
      <c r="J8" s="36" t="s">
        <v>66</v>
      </c>
      <c r="K8" s="36"/>
      <c r="L8" s="36"/>
      <c r="M8" s="36"/>
      <c r="N8" s="17"/>
      <c r="O8" s="17"/>
      <c r="P8" s="17"/>
    </row>
    <row r="9" spans="1:18" x14ac:dyDescent="0.5">
      <c r="A9" s="17"/>
      <c r="B9" s="23"/>
      <c r="C9" s="23"/>
      <c r="D9" s="23"/>
      <c r="E9" s="23"/>
      <c r="F9" s="23"/>
      <c r="G9" s="23"/>
      <c r="H9" s="23"/>
      <c r="I9" s="17"/>
      <c r="J9" s="36"/>
      <c r="K9" s="36"/>
      <c r="L9" s="36"/>
      <c r="M9" s="36"/>
      <c r="N9" s="17"/>
      <c r="O9" s="17"/>
      <c r="P9" s="17"/>
    </row>
    <row r="10" spans="1:18" x14ac:dyDescent="0.5">
      <c r="A10" s="17"/>
      <c r="B10" s="23"/>
      <c r="C10" s="23"/>
      <c r="D10" s="23"/>
      <c r="E10" s="23"/>
      <c r="F10" s="23"/>
      <c r="G10" s="23"/>
      <c r="H10" s="23"/>
      <c r="I10" s="17"/>
      <c r="J10" s="36"/>
      <c r="K10" s="36"/>
      <c r="L10" s="36"/>
      <c r="M10" s="36"/>
      <c r="N10" s="17"/>
      <c r="O10" s="17"/>
      <c r="P10" s="17"/>
    </row>
    <row r="11" spans="1:18" x14ac:dyDescent="0.5">
      <c r="A11" s="17"/>
      <c r="B11" s="23"/>
      <c r="C11" s="23"/>
      <c r="D11" s="23"/>
      <c r="E11" s="23"/>
      <c r="F11" s="23"/>
      <c r="G11" s="23"/>
      <c r="H11" s="23"/>
      <c r="I11" s="17"/>
      <c r="J11" s="36"/>
      <c r="K11" s="36"/>
      <c r="L11" s="36"/>
      <c r="M11" s="36"/>
      <c r="N11" s="17"/>
      <c r="O11" s="17"/>
      <c r="P11" s="17"/>
    </row>
    <row r="12" spans="1:18" x14ac:dyDescent="0.5">
      <c r="A12" s="17"/>
      <c r="B12" s="23"/>
      <c r="C12" s="23"/>
      <c r="D12" s="23"/>
      <c r="E12" s="23"/>
      <c r="F12" s="23"/>
      <c r="G12" s="23"/>
      <c r="H12" s="23"/>
      <c r="I12" s="17"/>
      <c r="J12" s="36"/>
      <c r="K12" s="36"/>
      <c r="L12" s="36"/>
      <c r="M12" s="36"/>
      <c r="N12" s="17"/>
      <c r="O12" s="17"/>
      <c r="P12" s="17"/>
    </row>
    <row r="13" spans="1:18" x14ac:dyDescent="0.5">
      <c r="A13" s="17"/>
      <c r="B13" s="23"/>
      <c r="C13" s="23"/>
      <c r="D13" s="23"/>
      <c r="E13" s="23"/>
      <c r="F13" s="23"/>
      <c r="G13" s="23"/>
      <c r="H13" s="23"/>
      <c r="I13" s="17"/>
      <c r="J13" s="36"/>
      <c r="K13" s="36"/>
      <c r="L13" s="36"/>
      <c r="M13" s="36"/>
      <c r="N13" s="17"/>
      <c r="O13" s="17"/>
      <c r="P13" s="17"/>
    </row>
    <row r="14" spans="1:18" x14ac:dyDescent="0.5">
      <c r="A14" s="17"/>
      <c r="B14" s="23"/>
      <c r="C14" s="23"/>
      <c r="D14" s="23"/>
      <c r="E14" s="23"/>
      <c r="F14" s="23"/>
      <c r="G14" s="23"/>
      <c r="H14" s="23"/>
      <c r="I14" s="17"/>
      <c r="J14" s="36"/>
      <c r="K14" s="36"/>
      <c r="L14" s="36"/>
      <c r="M14" s="36"/>
      <c r="N14" s="17"/>
      <c r="O14" s="17"/>
      <c r="P14" s="17"/>
    </row>
    <row r="15" spans="1:18" x14ac:dyDescent="0.5">
      <c r="A15" s="17"/>
      <c r="B15" s="23"/>
      <c r="C15" s="23"/>
      <c r="D15" s="23"/>
      <c r="E15" s="23"/>
      <c r="F15" s="23"/>
      <c r="G15" s="23"/>
      <c r="H15" s="23"/>
      <c r="I15" s="17"/>
      <c r="J15" s="36"/>
      <c r="K15" s="36"/>
      <c r="L15" s="36"/>
      <c r="M15" s="36"/>
      <c r="N15" s="17"/>
      <c r="O15" s="17"/>
      <c r="P15" s="17"/>
    </row>
    <row r="16" spans="1:18" x14ac:dyDescent="0.5">
      <c r="A16" s="17"/>
      <c r="B16" s="23"/>
      <c r="C16" s="23"/>
      <c r="D16" s="23"/>
      <c r="E16" s="23"/>
      <c r="F16" s="23"/>
      <c r="G16" s="23"/>
      <c r="H16" s="23"/>
      <c r="I16" s="17"/>
      <c r="J16" s="36"/>
      <c r="K16" s="36"/>
      <c r="L16" s="36"/>
      <c r="M16" s="36"/>
      <c r="N16" s="17"/>
      <c r="O16" s="17"/>
      <c r="P16" s="17"/>
    </row>
    <row r="17" spans="1:16" x14ac:dyDescent="0.5">
      <c r="A17" s="17"/>
      <c r="B17" s="23"/>
      <c r="C17" s="23"/>
      <c r="D17" s="23"/>
      <c r="E17" s="23"/>
      <c r="F17" s="23"/>
      <c r="G17" s="23"/>
      <c r="H17" s="23"/>
      <c r="I17" s="17"/>
      <c r="J17" s="36"/>
      <c r="K17" s="36"/>
      <c r="L17" s="36"/>
      <c r="M17" s="36"/>
      <c r="N17" s="17"/>
      <c r="O17" s="17"/>
      <c r="P17" s="17"/>
    </row>
    <row r="18" spans="1:16" x14ac:dyDescent="0.5">
      <c r="A18" s="17"/>
      <c r="B18" s="23"/>
      <c r="C18" s="23"/>
      <c r="D18" s="23"/>
      <c r="E18" s="23"/>
      <c r="F18" s="23"/>
      <c r="G18" s="23"/>
      <c r="H18" s="23"/>
      <c r="I18" s="17"/>
      <c r="J18" s="36"/>
      <c r="K18" s="36"/>
      <c r="L18" s="36"/>
      <c r="M18" s="36"/>
      <c r="N18" s="17"/>
      <c r="O18" s="17"/>
      <c r="P18" s="17"/>
    </row>
    <row r="19" spans="1:16" x14ac:dyDescent="0.5">
      <c r="A19" s="17"/>
      <c r="B19" s="23"/>
      <c r="C19" s="23"/>
      <c r="D19" s="23"/>
      <c r="E19" s="23"/>
      <c r="F19" s="23"/>
      <c r="G19" s="23"/>
      <c r="H19" s="23"/>
      <c r="I19" s="17"/>
      <c r="J19" s="36"/>
      <c r="K19" s="36"/>
      <c r="L19" s="36"/>
      <c r="M19" s="36"/>
      <c r="N19" s="17"/>
      <c r="O19" s="17"/>
      <c r="P19" s="17"/>
    </row>
    <row r="20" spans="1:16" x14ac:dyDescent="0.5">
      <c r="A20" s="17"/>
      <c r="B20" s="23"/>
      <c r="C20" s="23"/>
      <c r="D20" s="23"/>
      <c r="E20" s="23"/>
      <c r="F20" s="23"/>
      <c r="G20" s="23"/>
      <c r="H20" s="23"/>
      <c r="I20" s="17"/>
      <c r="J20" s="36"/>
      <c r="K20" s="36"/>
      <c r="L20" s="36"/>
      <c r="M20" s="36"/>
      <c r="N20" s="17"/>
      <c r="O20" s="17"/>
      <c r="P20" s="17"/>
    </row>
    <row r="21" spans="1:16" x14ac:dyDescent="0.5">
      <c r="A21" s="17"/>
      <c r="B21" s="23"/>
      <c r="C21" s="23"/>
      <c r="D21" s="23"/>
      <c r="E21" s="23"/>
      <c r="F21" s="23"/>
      <c r="G21" s="23"/>
      <c r="H21" s="23"/>
      <c r="I21" s="17"/>
      <c r="J21" s="36"/>
      <c r="K21" s="36"/>
      <c r="L21" s="36"/>
      <c r="M21" s="36"/>
      <c r="N21" s="17"/>
      <c r="O21" s="17"/>
      <c r="P21" s="17"/>
    </row>
    <row r="22" spans="1:16" x14ac:dyDescent="0.5">
      <c r="A22" s="17"/>
      <c r="B22" s="23"/>
      <c r="C22" s="23"/>
      <c r="D22" s="23"/>
      <c r="E22" s="23"/>
      <c r="F22" s="23"/>
      <c r="G22" s="23"/>
      <c r="H22" s="23"/>
      <c r="I22" s="17"/>
      <c r="J22" s="36"/>
      <c r="K22" s="36"/>
      <c r="L22" s="36"/>
      <c r="M22" s="36"/>
      <c r="N22" s="17"/>
      <c r="O22" s="17"/>
      <c r="P22" s="17"/>
    </row>
    <row r="23" spans="1:16" x14ac:dyDescent="0.5">
      <c r="A23" s="17"/>
      <c r="B23" s="23"/>
      <c r="C23" s="23"/>
      <c r="D23" s="23"/>
      <c r="E23" s="23"/>
      <c r="F23" s="23"/>
      <c r="G23" s="23"/>
      <c r="H23" s="23"/>
      <c r="I23" s="17"/>
      <c r="J23" s="36"/>
      <c r="K23" s="36"/>
      <c r="L23" s="36"/>
      <c r="M23" s="36"/>
      <c r="N23" s="17"/>
      <c r="O23" s="17"/>
      <c r="P23" s="17"/>
    </row>
    <row r="24" spans="1:16" x14ac:dyDescent="0.5">
      <c r="A24" s="17"/>
      <c r="B24" s="23"/>
      <c r="C24" s="23"/>
      <c r="D24" s="23"/>
      <c r="E24" s="23"/>
      <c r="F24" s="23"/>
      <c r="G24" s="23"/>
      <c r="H24" s="23"/>
      <c r="I24" s="17"/>
      <c r="J24" s="36"/>
      <c r="K24" s="36"/>
      <c r="L24" s="36"/>
      <c r="M24" s="36"/>
      <c r="N24" s="17"/>
      <c r="O24" s="17"/>
      <c r="P24" s="17"/>
    </row>
    <row r="25" spans="1:16" x14ac:dyDescent="0.5">
      <c r="A25" s="17"/>
      <c r="B25" s="23"/>
      <c r="C25" s="23"/>
      <c r="D25" s="23"/>
      <c r="E25" s="23"/>
      <c r="F25" s="23"/>
      <c r="G25" s="23"/>
      <c r="H25" s="23"/>
      <c r="I25" s="17"/>
      <c r="J25" s="36"/>
      <c r="K25" s="36"/>
      <c r="L25" s="36"/>
      <c r="M25" s="36"/>
      <c r="N25" s="17"/>
      <c r="O25" s="17"/>
      <c r="P25" s="17"/>
    </row>
    <row r="26" spans="1:16" x14ac:dyDescent="0.5">
      <c r="A26" s="17"/>
      <c r="B26" s="23"/>
      <c r="C26" s="23"/>
      <c r="D26" s="23"/>
      <c r="E26" s="23"/>
      <c r="F26" s="23"/>
      <c r="G26" s="23"/>
      <c r="H26" s="23"/>
      <c r="I26" s="17"/>
      <c r="J26" s="36"/>
      <c r="K26" s="36"/>
      <c r="L26" s="36"/>
      <c r="M26" s="36"/>
      <c r="N26" s="17"/>
      <c r="O26" s="17"/>
      <c r="P26" s="17"/>
    </row>
    <row r="27" spans="1:16" x14ac:dyDescent="0.5">
      <c r="A27" s="17"/>
      <c r="B27" s="23"/>
      <c r="C27" s="23"/>
      <c r="D27" s="23"/>
      <c r="E27" s="23"/>
      <c r="F27" s="23"/>
      <c r="G27" s="23"/>
      <c r="H27" s="23"/>
      <c r="I27" s="17"/>
      <c r="J27" s="36"/>
      <c r="K27" s="36"/>
      <c r="L27" s="36"/>
      <c r="M27" s="36"/>
      <c r="N27" s="17"/>
      <c r="O27" s="17"/>
      <c r="P27" s="17"/>
    </row>
    <row r="28" spans="1:16" x14ac:dyDescent="0.5">
      <c r="A28" s="17"/>
      <c r="B28" s="18"/>
      <c r="C28" s="18"/>
      <c r="D28" s="18"/>
      <c r="E28" s="17"/>
      <c r="F28" s="17"/>
      <c r="G28" s="17"/>
      <c r="H28" s="17"/>
      <c r="I28" s="17"/>
      <c r="J28" s="17"/>
      <c r="K28" s="17"/>
      <c r="L28" s="17"/>
      <c r="M28" s="17"/>
      <c r="N28" s="17"/>
      <c r="O28" s="17"/>
      <c r="P28" s="17"/>
    </row>
    <row r="29" spans="1:16" x14ac:dyDescent="0.5">
      <c r="A29" s="17"/>
      <c r="B29" s="18"/>
      <c r="C29" s="18"/>
      <c r="D29" s="18"/>
      <c r="E29" s="17"/>
      <c r="F29" s="17"/>
      <c r="G29" s="17"/>
      <c r="H29" s="17"/>
      <c r="I29" s="17"/>
      <c r="J29" s="17"/>
      <c r="K29" s="17"/>
      <c r="L29" s="17"/>
      <c r="M29" s="17"/>
      <c r="N29" s="17"/>
      <c r="O29" s="17"/>
      <c r="P29" s="17"/>
    </row>
  </sheetData>
  <sheetProtection selectLockedCells="1"/>
  <mergeCells count="3">
    <mergeCell ref="F4:N4"/>
    <mergeCell ref="J8:M27"/>
    <mergeCell ref="A1:C1"/>
  </mergeCells>
  <hyperlinks>
    <hyperlink ref="A1" location="Síntese!A1" display="voltar à página inicial" xr:uid="{00000000-0004-0000-0D00-000000000000}"/>
    <hyperlink ref="B1" location="Síntese!A1" display="Síntese!A1" xr:uid="{00000000-0004-0000-0D00-000001000000}"/>
    <hyperlink ref="C1" location="Síntese!A1" display="Síntese!A1" xr:uid="{00000000-0004-0000-0D00-000002000000}"/>
  </hyperlinks>
  <pageMargins left="0.7" right="0.7" top="0.75" bottom="0.75" header="0.3" footer="0.3"/>
  <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e6e18524-714d-4a84-842b-1cb92d019a74">
      <Terms xmlns="http://schemas.microsoft.com/office/infopath/2007/PartnerControls"/>
    </lcf76f155ced4ddcb4097134ff3c332f>
    <TaxCatchAll xmlns="c59e600a-909f-4085-95c8-e2f9af356d53"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ABA5CAB0FA2CA4DA87631FB90DF7D1A" ma:contentTypeVersion="13" ma:contentTypeDescription="Create a new document." ma:contentTypeScope="" ma:versionID="130fe9813f924138a9fb52eee963a36f">
  <xsd:schema xmlns:xsd="http://www.w3.org/2001/XMLSchema" xmlns:xs="http://www.w3.org/2001/XMLSchema" xmlns:p="http://schemas.microsoft.com/office/2006/metadata/properties" xmlns:ns2="e6e18524-714d-4a84-842b-1cb92d019a74" xmlns:ns3="c59e600a-909f-4085-95c8-e2f9af356d53" targetNamespace="http://schemas.microsoft.com/office/2006/metadata/properties" ma:root="true" ma:fieldsID="c2866a6ce77dbbc0b71d76e8821e5a6e" ns2:_="" ns3:_="">
    <xsd:import namespace="e6e18524-714d-4a84-842b-1cb92d019a74"/>
    <xsd:import namespace="c59e600a-909f-4085-95c8-e2f9af356d53"/>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BillingMetadata"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6e18524-714d-4a84-842b-1cb92d019a7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BillingMetadata" ma:index="11" nillable="true" ma:displayName="MediaServiceBillingMetadata" ma:hidden="true" ma:internalName="MediaServiceBillingMetadata" ma:readOnly="true">
      <xsd:simpleType>
        <xsd:restriction base="dms:Note"/>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798d900d-0589-4081-96eb-513de833a507"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59e600a-909f-4085-95c8-e2f9af356d53"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bb6cc138-6ae7-43c8-82c7-82c69f287cb5}" ma:internalName="TaxCatchAll" ma:showField="CatchAllData" ma:web="c59e600a-909f-4085-95c8-e2f9af356d53">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B87D628-5269-4650-91AA-CA94133777F6}">
  <ds:schemaRefs>
    <ds:schemaRef ds:uri="http://schemas.microsoft.com/office/2006/documentManagement/types"/>
    <ds:schemaRef ds:uri="http://purl.org/dc/elements/1.1/"/>
    <ds:schemaRef ds:uri="http://schemas.microsoft.com/office/infopath/2007/PartnerControls"/>
    <ds:schemaRef ds:uri="e6e18524-714d-4a84-842b-1cb92d019a74"/>
    <ds:schemaRef ds:uri="http://purl.org/dc/dcmitype/"/>
    <ds:schemaRef ds:uri="http://schemas.openxmlformats.org/package/2006/metadata/core-properties"/>
    <ds:schemaRef ds:uri="http://schemas.microsoft.com/office/2006/metadata/properties"/>
    <ds:schemaRef ds:uri="c59e600a-909f-4085-95c8-e2f9af356d53"/>
    <ds:schemaRef ds:uri="http://www.w3.org/XML/1998/namespace"/>
    <ds:schemaRef ds:uri="http://purl.org/dc/terms/"/>
  </ds:schemaRefs>
</ds:datastoreItem>
</file>

<file path=customXml/itemProps2.xml><?xml version="1.0" encoding="utf-8"?>
<ds:datastoreItem xmlns:ds="http://schemas.openxmlformats.org/officeDocument/2006/customXml" ds:itemID="{90E2B76F-2BD5-4148-8B90-870BF191BC6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6e18524-714d-4a84-842b-1cb92d019a74"/>
    <ds:schemaRef ds:uri="c59e600a-909f-4085-95c8-e2f9af356d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1E875B0-D1D2-4094-A4E7-1290C0BA6811}">
  <ds:schemaRefs>
    <ds:schemaRef ds:uri="http://schemas.microsoft.com/sharepoint/v3/contenttype/forms"/>
  </ds:schemaRefs>
</ds:datastoreItem>
</file>

<file path=docMetadata/LabelInfo.xml><?xml version="1.0" encoding="utf-8"?>
<clbl:labelList xmlns:clbl="http://schemas.microsoft.com/office/2020/mipLabelMetadata">
  <clbl:label id="{ea60d57e-af5b-4752-ac57-3e4f28ca11dc}" enabled="1" method="Standard" siteId="{36da45f1-dd2c-4d1f-af13-5abe46b99921}"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14</vt:i4>
      </vt:variant>
    </vt:vector>
  </HeadingPairs>
  <TitlesOfParts>
    <vt:vector size="14" baseType="lpstr">
      <vt:lpstr>Síntese</vt:lpstr>
      <vt:lpstr>1.1</vt:lpstr>
      <vt:lpstr>1.2</vt:lpstr>
      <vt:lpstr>1.3</vt:lpstr>
      <vt:lpstr>2.1</vt:lpstr>
      <vt:lpstr>2.2</vt:lpstr>
      <vt:lpstr>2.3</vt:lpstr>
      <vt:lpstr>2.4</vt:lpstr>
      <vt:lpstr>3.1</vt:lpstr>
      <vt:lpstr>3.2</vt:lpstr>
      <vt:lpstr>4.1</vt:lpstr>
      <vt:lpstr>4.2</vt:lpstr>
      <vt:lpstr>4.3</vt:lpstr>
      <vt:lpstr>4.4</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Utilizador do Microsoft Office</dc:creator>
  <cp:keywords/>
  <dc:description/>
  <cp:lastModifiedBy>Galao, Tiago Amante</cp:lastModifiedBy>
  <cp:revision/>
  <dcterms:created xsi:type="dcterms:W3CDTF">2019-09-06T11:16:57Z</dcterms:created>
  <dcterms:modified xsi:type="dcterms:W3CDTF">2026-08-20T08:25:16Z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0x0101002ABA5CAB0FA2CA4DA87631FB90DF7D1A</vt:lpwstr>
  </property>
  <property fmtid="{D5CDD505-2E9C-101B-9397-08002B2CF9AE}" pid="3" name="MediaServiceImageTags">
    <vt:lpwstr/>
  </property>
</Properties>
</file>